
<file path=[Content_Types].xml><?xml version="1.0" encoding="utf-8"?>
<Types xmlns="http://schemas.openxmlformats.org/package/2006/content-types">
  <Default Extension="bin" ContentType="application/vnd.openxmlformats-officedocument.oleObject"/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  <p:sldMasterId id="2147483744" r:id="rId2"/>
    <p:sldMasterId id="2147483768" r:id="rId3"/>
  </p:sldMasterIdLst>
  <p:sldIdLst>
    <p:sldId id="256" r:id="rId4"/>
    <p:sldId id="311" r:id="rId5"/>
    <p:sldId id="312" r:id="rId6"/>
    <p:sldId id="313" r:id="rId7"/>
    <p:sldId id="257" r:id="rId8"/>
    <p:sldId id="319" r:id="rId9"/>
    <p:sldId id="268" r:id="rId10"/>
    <p:sldId id="315" r:id="rId11"/>
    <p:sldId id="316" r:id="rId12"/>
    <p:sldId id="317" r:id="rId13"/>
    <p:sldId id="320" r:id="rId14"/>
    <p:sldId id="318" r:id="rId15"/>
    <p:sldId id="302" r:id="rId16"/>
    <p:sldId id="310" r:id="rId17"/>
    <p:sldId id="321" r:id="rId18"/>
    <p:sldId id="322" r:id="rId1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D52D34F9-C8A9-447E-8B36-62A0762D3D24}">
          <p14:sldIdLst>
            <p14:sldId id="256"/>
            <p14:sldId id="311"/>
            <p14:sldId id="312"/>
            <p14:sldId id="313"/>
            <p14:sldId id="257"/>
          </p14:sldIdLst>
        </p14:section>
        <p14:section name="Раздел без заголовка" id="{ECA7315E-4060-4344-8F27-F3E7E171209B}">
          <p14:sldIdLst>
            <p14:sldId id="319"/>
            <p14:sldId id="268"/>
            <p14:sldId id="315"/>
            <p14:sldId id="316"/>
            <p14:sldId id="317"/>
            <p14:sldId id="320"/>
            <p14:sldId id="318"/>
            <p14:sldId id="302"/>
            <p14:sldId id="310"/>
            <p14:sldId id="321"/>
            <p14:sldId id="322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434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6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" Type="http://schemas.openxmlformats.org/officeDocument/2006/relationships/slideMaster" Target="slideMasters/slideMaster3.xml"/><Relationship Id="rId21" Type="http://schemas.openxmlformats.org/officeDocument/2006/relationships/viewProps" Target="view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image" Target="../media/image6.wmf"/><Relationship Id="rId1" Type="http://schemas.openxmlformats.org/officeDocument/2006/relationships/image" Target="../media/image5.wmf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49.wmf"/><Relationship Id="rId2" Type="http://schemas.openxmlformats.org/officeDocument/2006/relationships/image" Target="../media/image48.wmf"/><Relationship Id="rId1" Type="http://schemas.openxmlformats.org/officeDocument/2006/relationships/image" Target="../media/image50.wmf"/><Relationship Id="rId4" Type="http://schemas.openxmlformats.org/officeDocument/2006/relationships/image" Target="../media/image45.w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1.wmf"/></Relationships>
</file>

<file path=ppt/drawings/_rels/vmlDrawing12.vml.rels><?xml version="1.0" encoding="UTF-8" standalone="yes"?>
<Relationships xmlns="http://schemas.openxmlformats.org/package/2006/relationships"><Relationship Id="rId3" Type="http://schemas.openxmlformats.org/officeDocument/2006/relationships/image" Target="../media/image56.wmf"/><Relationship Id="rId2" Type="http://schemas.openxmlformats.org/officeDocument/2006/relationships/image" Target="../media/image55.wmf"/><Relationship Id="rId1" Type="http://schemas.openxmlformats.org/officeDocument/2006/relationships/image" Target="../media/image54.wmf"/><Relationship Id="rId4" Type="http://schemas.openxmlformats.org/officeDocument/2006/relationships/image" Target="../media/image11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2" Type="http://schemas.openxmlformats.org/officeDocument/2006/relationships/image" Target="../media/image9.wmf"/><Relationship Id="rId1" Type="http://schemas.openxmlformats.org/officeDocument/2006/relationships/image" Target="../media/image8.wmf"/><Relationship Id="rId4" Type="http://schemas.openxmlformats.org/officeDocument/2006/relationships/image" Target="../media/image11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7.wmf"/><Relationship Id="rId2" Type="http://schemas.openxmlformats.org/officeDocument/2006/relationships/image" Target="../media/image16.wmf"/><Relationship Id="rId1" Type="http://schemas.openxmlformats.org/officeDocument/2006/relationships/image" Target="../media/image15.wmf"/><Relationship Id="rId6" Type="http://schemas.openxmlformats.org/officeDocument/2006/relationships/image" Target="../media/image20.wmf"/><Relationship Id="rId5" Type="http://schemas.openxmlformats.org/officeDocument/2006/relationships/image" Target="../media/image19.wmf"/><Relationship Id="rId4" Type="http://schemas.openxmlformats.org/officeDocument/2006/relationships/image" Target="../media/image18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23.wmf"/><Relationship Id="rId2" Type="http://schemas.openxmlformats.org/officeDocument/2006/relationships/image" Target="../media/image22.wmf"/><Relationship Id="rId1" Type="http://schemas.openxmlformats.org/officeDocument/2006/relationships/image" Target="../media/image21.wmf"/><Relationship Id="rId6" Type="http://schemas.openxmlformats.org/officeDocument/2006/relationships/image" Target="../media/image26.wmf"/><Relationship Id="rId5" Type="http://schemas.openxmlformats.org/officeDocument/2006/relationships/image" Target="../media/image25.wmf"/><Relationship Id="rId4" Type="http://schemas.openxmlformats.org/officeDocument/2006/relationships/image" Target="../media/image24.wmf"/></Relationships>
</file>

<file path=ppt/drawings/_rels/vmlDrawing6.vml.rels><?xml version="1.0" encoding="UTF-8" standalone="yes"?>
<Relationships xmlns="http://schemas.openxmlformats.org/package/2006/relationships"><Relationship Id="rId8" Type="http://schemas.openxmlformats.org/officeDocument/2006/relationships/image" Target="../media/image32.wmf"/><Relationship Id="rId3" Type="http://schemas.openxmlformats.org/officeDocument/2006/relationships/image" Target="../media/image27.wmf"/><Relationship Id="rId7" Type="http://schemas.openxmlformats.org/officeDocument/2006/relationships/image" Target="../media/image31.wmf"/><Relationship Id="rId2" Type="http://schemas.openxmlformats.org/officeDocument/2006/relationships/image" Target="../media/image22.wmf"/><Relationship Id="rId1" Type="http://schemas.openxmlformats.org/officeDocument/2006/relationships/image" Target="../media/image21.wmf"/><Relationship Id="rId6" Type="http://schemas.openxmlformats.org/officeDocument/2006/relationships/image" Target="../media/image30.wmf"/><Relationship Id="rId5" Type="http://schemas.openxmlformats.org/officeDocument/2006/relationships/image" Target="../media/image29.wmf"/><Relationship Id="rId4" Type="http://schemas.openxmlformats.org/officeDocument/2006/relationships/image" Target="../media/image28.wmf"/></Relationships>
</file>

<file path=ppt/drawings/_rels/vmlDrawing7.vml.rels><?xml version="1.0" encoding="UTF-8" standalone="yes"?>
<Relationships xmlns="http://schemas.openxmlformats.org/package/2006/relationships"><Relationship Id="rId8" Type="http://schemas.openxmlformats.org/officeDocument/2006/relationships/image" Target="../media/image40.wmf"/><Relationship Id="rId3" Type="http://schemas.openxmlformats.org/officeDocument/2006/relationships/image" Target="../media/image35.wmf"/><Relationship Id="rId7" Type="http://schemas.openxmlformats.org/officeDocument/2006/relationships/image" Target="../media/image39.wmf"/><Relationship Id="rId2" Type="http://schemas.openxmlformats.org/officeDocument/2006/relationships/image" Target="../media/image34.wmf"/><Relationship Id="rId1" Type="http://schemas.openxmlformats.org/officeDocument/2006/relationships/image" Target="../media/image33.wmf"/><Relationship Id="rId6" Type="http://schemas.openxmlformats.org/officeDocument/2006/relationships/image" Target="../media/image38.wmf"/><Relationship Id="rId5" Type="http://schemas.openxmlformats.org/officeDocument/2006/relationships/image" Target="../media/image37.wmf"/><Relationship Id="rId4" Type="http://schemas.openxmlformats.org/officeDocument/2006/relationships/image" Target="../media/image36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43.wmf"/><Relationship Id="rId2" Type="http://schemas.openxmlformats.org/officeDocument/2006/relationships/image" Target="../media/image42.wmf"/><Relationship Id="rId1" Type="http://schemas.openxmlformats.org/officeDocument/2006/relationships/image" Target="../media/image41.wmf"/><Relationship Id="rId5" Type="http://schemas.openxmlformats.org/officeDocument/2006/relationships/image" Target="../media/image45.wmf"/><Relationship Id="rId4" Type="http://schemas.openxmlformats.org/officeDocument/2006/relationships/image" Target="../media/image44.w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48.wmf"/><Relationship Id="rId2" Type="http://schemas.openxmlformats.org/officeDocument/2006/relationships/image" Target="../media/image47.wmf"/><Relationship Id="rId1" Type="http://schemas.openxmlformats.org/officeDocument/2006/relationships/image" Target="../media/image46.wmf"/><Relationship Id="rId4" Type="http://schemas.openxmlformats.org/officeDocument/2006/relationships/image" Target="../media/image49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4530"/>
            <a:ext cx="9144000" cy="2387600"/>
          </a:xfrm>
        </p:spPr>
        <p:txBody>
          <a:bodyPr anchor="b">
            <a:normAutofit/>
          </a:bodyPr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4AAD9C-813F-49EB-9339-DB813B69F5CC}" type="datetimeFigureOut">
              <a:rPr lang="ru-RU" smtClean="0"/>
              <a:t>23.06.2019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0A5505-9986-465A-B37D-0F6336FF94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94626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4AAD9C-813F-49EB-9339-DB813B69F5CC}" type="datetimeFigureOut">
              <a:rPr lang="ru-RU" smtClean="0"/>
              <a:t>23.06.2019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0A5505-9986-465A-B37D-0F6336FF94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7967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0362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0362"/>
            <a:ext cx="7734300" cy="581183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4AAD9C-813F-49EB-9339-DB813B69F5CC}" type="datetimeFigureOut">
              <a:rPr lang="ru-RU" smtClean="0"/>
              <a:t>23.06.2019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0A5505-9986-465A-B37D-0F6336FF94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580503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4530"/>
            <a:ext cx="9144000" cy="2387600"/>
          </a:xfrm>
        </p:spPr>
        <p:txBody>
          <a:bodyPr anchor="b">
            <a:normAutofit/>
          </a:bodyPr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4AAD9C-813F-49EB-9339-DB813B69F5CC}" type="datetimeFigureOut">
              <a:rPr lang="ru-RU" smtClean="0"/>
              <a:t>23.06.2019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0A5505-9986-465A-B37D-0F6336FF94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023541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4AAD9C-813F-49EB-9339-DB813B69F5CC}" type="datetimeFigureOut">
              <a:rPr lang="ru-RU" smtClean="0"/>
              <a:t>23.06.2019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0A5505-9986-465A-B37D-0F6336FF94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650520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12423"/>
            <a:ext cx="10515600" cy="2851208"/>
          </a:xfrm>
        </p:spPr>
        <p:txBody>
          <a:bodyPr anchor="b">
            <a:normAutofit/>
          </a:bodyPr>
          <a:lstStyle>
            <a:lvl1pPr>
              <a:defRPr sz="60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52633"/>
            <a:ext cx="105156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4AAD9C-813F-49EB-9339-DB813B69F5CC}" type="datetimeFigureOut">
              <a:rPr lang="ru-RU" smtClean="0"/>
              <a:t>23.06.2019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0A5505-9986-465A-B37D-0F6336FF94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34228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45127" y="1828800"/>
            <a:ext cx="5181600" cy="435133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8800"/>
            <a:ext cx="5181600" cy="435133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4AAD9C-813F-49EB-9339-DB813B69F5CC}" type="datetimeFigureOut">
              <a:rPr lang="ru-RU" smtClean="0"/>
              <a:t>23.06.2019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0A5505-9986-465A-B37D-0F6336FF94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370215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5127" y="1681850"/>
            <a:ext cx="5156200" cy="825699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45127" y="2507550"/>
            <a:ext cx="5156200" cy="36805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851"/>
            <a:ext cx="5181601" cy="82569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7550"/>
            <a:ext cx="5181601" cy="36805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4AAD9C-813F-49EB-9339-DB813B69F5CC}" type="datetimeFigureOut">
              <a:rPr lang="ru-RU" smtClean="0"/>
              <a:t>23.06.2019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0A5505-9986-465A-B37D-0F6336FF9429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537558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4AAD9C-813F-49EB-9339-DB813B69F5CC}" type="datetimeFigureOut">
              <a:rPr lang="ru-RU" smtClean="0"/>
              <a:t>23.06.2019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0A5505-9986-465A-B37D-0F6336FF9429}" type="slidenum">
              <a:rPr lang="ru-RU" smtClean="0"/>
              <a:t>‹#›</a:t>
            </a:fld>
            <a:endParaRPr lang="ru-RU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992740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4AAD9C-813F-49EB-9339-DB813B69F5CC}" type="datetimeFigureOut">
              <a:rPr lang="ru-RU" smtClean="0"/>
              <a:t>23.06.2019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0A5505-9986-465A-B37D-0F6336FF94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413169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931920" cy="1600197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1600" y="990600"/>
            <a:ext cx="6172200" cy="48768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57399"/>
            <a:ext cx="3931920" cy="3810001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4AAD9C-813F-49EB-9339-DB813B69F5CC}" type="datetimeFigureOut">
              <a:rPr lang="ru-RU" smtClean="0"/>
              <a:t>23.06.2019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0A5505-9986-465A-B37D-0F6336FF94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90390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4AAD9C-813F-49EB-9339-DB813B69F5CC}" type="datetimeFigureOut">
              <a:rPr lang="ru-RU" smtClean="0"/>
              <a:t>23.06.2019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0A5505-9986-465A-B37D-0F6336FF94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930566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931920" cy="1600200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1600" y="990600"/>
            <a:ext cx="6172200" cy="4876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57400"/>
            <a:ext cx="3931920" cy="38100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4AAD9C-813F-49EB-9339-DB813B69F5CC}" type="datetimeFigureOut">
              <a:rPr lang="ru-RU" smtClean="0"/>
              <a:t>23.06.2019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0A5505-9986-465A-B37D-0F6336FF94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276452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4AAD9C-813F-49EB-9339-DB813B69F5CC}" type="datetimeFigureOut">
              <a:rPr lang="ru-RU" smtClean="0"/>
              <a:t>23.06.2019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0A5505-9986-465A-B37D-0F6336FF94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484148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0362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0362"/>
            <a:ext cx="7734300" cy="581183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4AAD9C-813F-49EB-9339-DB813B69F5CC}" type="datetimeFigureOut">
              <a:rPr lang="ru-RU" smtClean="0"/>
              <a:t>23.06.2019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0A5505-9986-465A-B37D-0F6336FF94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806733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12192000" cy="4572001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Oval 5"/>
          <p:cNvSpPr/>
          <p:nvPr/>
        </p:nvSpPr>
        <p:spPr>
          <a:xfrm>
            <a:off x="-1" y="0"/>
            <a:ext cx="12192000" cy="4572001"/>
          </a:xfrm>
          <a:custGeom>
            <a:avLst/>
            <a:gdLst/>
            <a:ahLst/>
            <a:cxnLst/>
            <a:rect l="l" t="t" r="r" b="b"/>
            <a:pathLst>
              <a:path w="12192000" h="4572001">
                <a:moveTo>
                  <a:pt x="12192000" y="4387986"/>
                </a:moveTo>
                <a:lnTo>
                  <a:pt x="12192000" y="4572001"/>
                </a:lnTo>
                <a:lnTo>
                  <a:pt x="12013927" y="4572001"/>
                </a:lnTo>
                <a:cubicBezTo>
                  <a:pt x="12084901" y="4522707"/>
                  <a:pt x="12145198" y="4460004"/>
                  <a:pt x="12192000" y="4387986"/>
                </a:cubicBezTo>
                <a:close/>
                <a:moveTo>
                  <a:pt x="12192000" y="4041440"/>
                </a:moveTo>
                <a:lnTo>
                  <a:pt x="12192000" y="4174488"/>
                </a:lnTo>
                <a:cubicBezTo>
                  <a:pt x="12005469" y="4244657"/>
                  <a:pt x="11857227" y="4389538"/>
                  <a:pt x="11786673" y="4572001"/>
                </a:cubicBezTo>
                <a:lnTo>
                  <a:pt x="11649784" y="4572001"/>
                </a:lnTo>
                <a:cubicBezTo>
                  <a:pt x="11730542" y="4320085"/>
                  <a:pt x="11933879" y="4121396"/>
                  <a:pt x="12192000" y="4041440"/>
                </a:cubicBezTo>
                <a:close/>
                <a:moveTo>
                  <a:pt x="10767111" y="3999419"/>
                </a:moveTo>
                <a:lnTo>
                  <a:pt x="10784198" y="4001042"/>
                </a:lnTo>
                <a:cubicBezTo>
                  <a:pt x="10816584" y="4001569"/>
                  <a:pt x="10848477" y="4004550"/>
                  <a:pt x="10879660" y="4010107"/>
                </a:cubicBezTo>
                <a:cubicBezTo>
                  <a:pt x="10885236" y="4009688"/>
                  <a:pt x="10890564" y="4010636"/>
                  <a:pt x="10895873" y="4011646"/>
                </a:cubicBezTo>
                <a:lnTo>
                  <a:pt x="10895990" y="4012794"/>
                </a:lnTo>
                <a:cubicBezTo>
                  <a:pt x="11208069" y="4064450"/>
                  <a:pt x="11461298" y="4283539"/>
                  <a:pt x="11554662" y="4572001"/>
                </a:cubicBezTo>
                <a:lnTo>
                  <a:pt x="11417114" y="4572001"/>
                </a:lnTo>
                <a:cubicBezTo>
                  <a:pt x="11333731" y="4357380"/>
                  <a:pt x="11143362" y="4194541"/>
                  <a:pt x="10909360" y="4144250"/>
                </a:cubicBezTo>
                <a:cubicBezTo>
                  <a:pt x="10943854" y="4319651"/>
                  <a:pt x="11046077" y="4471530"/>
                  <a:pt x="11189175" y="4572001"/>
                </a:cubicBezTo>
                <a:lnTo>
                  <a:pt x="10994934" y="4572001"/>
                </a:lnTo>
                <a:cubicBezTo>
                  <a:pt x="10878802" y="4452596"/>
                  <a:pt x="10800240" y="4298519"/>
                  <a:pt x="10775875" y="4127511"/>
                </a:cubicBezTo>
                <a:cubicBezTo>
                  <a:pt x="10775707" y="4127458"/>
                  <a:pt x="10775539" y="4127453"/>
                  <a:pt x="10775369" y="4127448"/>
                </a:cubicBezTo>
                <a:lnTo>
                  <a:pt x="10774831" y="4120772"/>
                </a:lnTo>
                <a:cubicBezTo>
                  <a:pt x="10769772" y="4090522"/>
                  <a:pt x="10767321" y="4059631"/>
                  <a:pt x="10767364" y="4028296"/>
                </a:cubicBezTo>
                <a:cubicBezTo>
                  <a:pt x="10766052" y="4022668"/>
                  <a:pt x="10765993" y="4017001"/>
                  <a:pt x="10765993" y="4011320"/>
                </a:cubicBezTo>
                <a:lnTo>
                  <a:pt x="10766587" y="3999880"/>
                </a:lnTo>
                <a:lnTo>
                  <a:pt x="10767085" y="3999913"/>
                </a:lnTo>
                <a:close/>
                <a:moveTo>
                  <a:pt x="10744358" y="3999419"/>
                </a:moveTo>
                <a:lnTo>
                  <a:pt x="10744384" y="3999913"/>
                </a:lnTo>
                <a:lnTo>
                  <a:pt x="10744882" y="3999880"/>
                </a:lnTo>
                <a:lnTo>
                  <a:pt x="10745476" y="4011320"/>
                </a:lnTo>
                <a:cubicBezTo>
                  <a:pt x="10745476" y="4017001"/>
                  <a:pt x="10745417" y="4022668"/>
                  <a:pt x="10744105" y="4028296"/>
                </a:cubicBezTo>
                <a:cubicBezTo>
                  <a:pt x="10744148" y="4059631"/>
                  <a:pt x="10741697" y="4090522"/>
                  <a:pt x="10736638" y="4120772"/>
                </a:cubicBezTo>
                <a:lnTo>
                  <a:pt x="10736100" y="4127448"/>
                </a:lnTo>
                <a:cubicBezTo>
                  <a:pt x="10735930" y="4127453"/>
                  <a:pt x="10735762" y="4127458"/>
                  <a:pt x="10735594" y="4127511"/>
                </a:cubicBezTo>
                <a:cubicBezTo>
                  <a:pt x="10711229" y="4298519"/>
                  <a:pt x="10632667" y="4452596"/>
                  <a:pt x="10516535" y="4572001"/>
                </a:cubicBezTo>
                <a:lnTo>
                  <a:pt x="10322294" y="4572001"/>
                </a:lnTo>
                <a:cubicBezTo>
                  <a:pt x="10465392" y="4471530"/>
                  <a:pt x="10567615" y="4319650"/>
                  <a:pt x="10602109" y="4144250"/>
                </a:cubicBezTo>
                <a:cubicBezTo>
                  <a:pt x="10368107" y="4194541"/>
                  <a:pt x="10177738" y="4357380"/>
                  <a:pt x="10094355" y="4572001"/>
                </a:cubicBezTo>
                <a:lnTo>
                  <a:pt x="9956808" y="4572001"/>
                </a:lnTo>
                <a:cubicBezTo>
                  <a:pt x="10050171" y="4283539"/>
                  <a:pt x="10303400" y="4064450"/>
                  <a:pt x="10615479" y="4012794"/>
                </a:cubicBezTo>
                <a:lnTo>
                  <a:pt x="10615596" y="4011646"/>
                </a:lnTo>
                <a:cubicBezTo>
                  <a:pt x="10620905" y="4010636"/>
                  <a:pt x="10626233" y="4009688"/>
                  <a:pt x="10631809" y="4010107"/>
                </a:cubicBezTo>
                <a:cubicBezTo>
                  <a:pt x="10662992" y="4004550"/>
                  <a:pt x="10694885" y="4001569"/>
                  <a:pt x="10727271" y="4001042"/>
                </a:cubicBezTo>
                <a:close/>
                <a:moveTo>
                  <a:pt x="9074958" y="3999419"/>
                </a:moveTo>
                <a:lnTo>
                  <a:pt x="9092045" y="4001042"/>
                </a:lnTo>
                <a:cubicBezTo>
                  <a:pt x="9124431" y="4001569"/>
                  <a:pt x="9156324" y="4004550"/>
                  <a:pt x="9187507" y="4010107"/>
                </a:cubicBezTo>
                <a:cubicBezTo>
                  <a:pt x="9193083" y="4009688"/>
                  <a:pt x="9198411" y="4010636"/>
                  <a:pt x="9203720" y="4011646"/>
                </a:cubicBezTo>
                <a:lnTo>
                  <a:pt x="9203837" y="4012794"/>
                </a:lnTo>
                <a:cubicBezTo>
                  <a:pt x="9515916" y="4064450"/>
                  <a:pt x="9769145" y="4283539"/>
                  <a:pt x="9862508" y="4572001"/>
                </a:cubicBezTo>
                <a:lnTo>
                  <a:pt x="9724961" y="4572001"/>
                </a:lnTo>
                <a:cubicBezTo>
                  <a:pt x="9641578" y="4357380"/>
                  <a:pt x="9451209" y="4194541"/>
                  <a:pt x="9217207" y="4144250"/>
                </a:cubicBezTo>
                <a:cubicBezTo>
                  <a:pt x="9251701" y="4319651"/>
                  <a:pt x="9353924" y="4471530"/>
                  <a:pt x="9497022" y="4572001"/>
                </a:cubicBezTo>
                <a:lnTo>
                  <a:pt x="9302781" y="4572001"/>
                </a:lnTo>
                <a:cubicBezTo>
                  <a:pt x="9186649" y="4452596"/>
                  <a:pt x="9108087" y="4298519"/>
                  <a:pt x="9083722" y="4127511"/>
                </a:cubicBezTo>
                <a:cubicBezTo>
                  <a:pt x="9083554" y="4127458"/>
                  <a:pt x="9083386" y="4127453"/>
                  <a:pt x="9083216" y="4127448"/>
                </a:cubicBezTo>
                <a:lnTo>
                  <a:pt x="9082678" y="4120772"/>
                </a:lnTo>
                <a:cubicBezTo>
                  <a:pt x="9077619" y="4090522"/>
                  <a:pt x="9075168" y="4059631"/>
                  <a:pt x="9075211" y="4028296"/>
                </a:cubicBezTo>
                <a:cubicBezTo>
                  <a:pt x="9073899" y="4022668"/>
                  <a:pt x="9073840" y="4017001"/>
                  <a:pt x="9073840" y="4011320"/>
                </a:cubicBezTo>
                <a:lnTo>
                  <a:pt x="9074434" y="3999880"/>
                </a:lnTo>
                <a:lnTo>
                  <a:pt x="9074932" y="3999913"/>
                </a:lnTo>
                <a:close/>
                <a:moveTo>
                  <a:pt x="9052207" y="3999419"/>
                </a:moveTo>
                <a:lnTo>
                  <a:pt x="9052233" y="3999913"/>
                </a:lnTo>
                <a:lnTo>
                  <a:pt x="9052731" y="3999880"/>
                </a:lnTo>
                <a:lnTo>
                  <a:pt x="9053325" y="4011320"/>
                </a:lnTo>
                <a:cubicBezTo>
                  <a:pt x="9053325" y="4017001"/>
                  <a:pt x="9053266" y="4022668"/>
                  <a:pt x="9051954" y="4028296"/>
                </a:cubicBezTo>
                <a:cubicBezTo>
                  <a:pt x="9051997" y="4059631"/>
                  <a:pt x="9049546" y="4090522"/>
                  <a:pt x="9044487" y="4120772"/>
                </a:cubicBezTo>
                <a:lnTo>
                  <a:pt x="9043949" y="4127448"/>
                </a:lnTo>
                <a:cubicBezTo>
                  <a:pt x="9043779" y="4127453"/>
                  <a:pt x="9043611" y="4127458"/>
                  <a:pt x="9043443" y="4127511"/>
                </a:cubicBezTo>
                <a:cubicBezTo>
                  <a:pt x="9019078" y="4298519"/>
                  <a:pt x="8940516" y="4452596"/>
                  <a:pt x="8824384" y="4572001"/>
                </a:cubicBezTo>
                <a:lnTo>
                  <a:pt x="8630143" y="4572001"/>
                </a:lnTo>
                <a:cubicBezTo>
                  <a:pt x="8773241" y="4471530"/>
                  <a:pt x="8875464" y="4319651"/>
                  <a:pt x="8909958" y="4144250"/>
                </a:cubicBezTo>
                <a:cubicBezTo>
                  <a:pt x="8675956" y="4194541"/>
                  <a:pt x="8485587" y="4357380"/>
                  <a:pt x="8402204" y="4572001"/>
                </a:cubicBezTo>
                <a:lnTo>
                  <a:pt x="8264656" y="4572001"/>
                </a:lnTo>
                <a:cubicBezTo>
                  <a:pt x="8358019" y="4283539"/>
                  <a:pt x="8611249" y="4064450"/>
                  <a:pt x="8923328" y="4012794"/>
                </a:cubicBezTo>
                <a:lnTo>
                  <a:pt x="8923445" y="4011646"/>
                </a:lnTo>
                <a:cubicBezTo>
                  <a:pt x="8928754" y="4010636"/>
                  <a:pt x="8934082" y="4009688"/>
                  <a:pt x="8939658" y="4010107"/>
                </a:cubicBezTo>
                <a:cubicBezTo>
                  <a:pt x="8970841" y="4004550"/>
                  <a:pt x="9002734" y="4001569"/>
                  <a:pt x="9035120" y="4001042"/>
                </a:cubicBezTo>
                <a:close/>
                <a:moveTo>
                  <a:pt x="7382807" y="3999419"/>
                </a:moveTo>
                <a:lnTo>
                  <a:pt x="7399895" y="4001042"/>
                </a:lnTo>
                <a:cubicBezTo>
                  <a:pt x="7432280" y="4001569"/>
                  <a:pt x="7464173" y="4004550"/>
                  <a:pt x="7495356" y="4010107"/>
                </a:cubicBezTo>
                <a:cubicBezTo>
                  <a:pt x="7500932" y="4009688"/>
                  <a:pt x="7506260" y="4010636"/>
                  <a:pt x="7511569" y="4011646"/>
                </a:cubicBezTo>
                <a:lnTo>
                  <a:pt x="7511686" y="4012794"/>
                </a:lnTo>
                <a:cubicBezTo>
                  <a:pt x="7823765" y="4064450"/>
                  <a:pt x="8076994" y="4283539"/>
                  <a:pt x="8170358" y="4572001"/>
                </a:cubicBezTo>
                <a:lnTo>
                  <a:pt x="8032809" y="4572001"/>
                </a:lnTo>
                <a:cubicBezTo>
                  <a:pt x="7949426" y="4357380"/>
                  <a:pt x="7759058" y="4194541"/>
                  <a:pt x="7525056" y="4144250"/>
                </a:cubicBezTo>
                <a:cubicBezTo>
                  <a:pt x="7559550" y="4319650"/>
                  <a:pt x="7661773" y="4471530"/>
                  <a:pt x="7804870" y="4572001"/>
                </a:cubicBezTo>
                <a:lnTo>
                  <a:pt x="7610630" y="4572001"/>
                </a:lnTo>
                <a:cubicBezTo>
                  <a:pt x="7494498" y="4452596"/>
                  <a:pt x="7415935" y="4298519"/>
                  <a:pt x="7391571" y="4127511"/>
                </a:cubicBezTo>
                <a:cubicBezTo>
                  <a:pt x="7391403" y="4127458"/>
                  <a:pt x="7391235" y="4127453"/>
                  <a:pt x="7391065" y="4127448"/>
                </a:cubicBezTo>
                <a:lnTo>
                  <a:pt x="7390527" y="4120772"/>
                </a:lnTo>
                <a:cubicBezTo>
                  <a:pt x="7385468" y="4090522"/>
                  <a:pt x="7383018" y="4059631"/>
                  <a:pt x="7383060" y="4028296"/>
                </a:cubicBezTo>
                <a:cubicBezTo>
                  <a:pt x="7381748" y="4022668"/>
                  <a:pt x="7381689" y="4017001"/>
                  <a:pt x="7381689" y="4011320"/>
                </a:cubicBezTo>
                <a:lnTo>
                  <a:pt x="7382283" y="3999880"/>
                </a:lnTo>
                <a:lnTo>
                  <a:pt x="7382781" y="3999913"/>
                </a:lnTo>
                <a:close/>
                <a:moveTo>
                  <a:pt x="7360056" y="3999419"/>
                </a:moveTo>
                <a:lnTo>
                  <a:pt x="7360082" y="3999913"/>
                </a:lnTo>
                <a:lnTo>
                  <a:pt x="7360580" y="3999880"/>
                </a:lnTo>
                <a:lnTo>
                  <a:pt x="7361174" y="4011320"/>
                </a:lnTo>
                <a:cubicBezTo>
                  <a:pt x="7361174" y="4017001"/>
                  <a:pt x="7361115" y="4022668"/>
                  <a:pt x="7359803" y="4028296"/>
                </a:cubicBezTo>
                <a:cubicBezTo>
                  <a:pt x="7359845" y="4059631"/>
                  <a:pt x="7357395" y="4090522"/>
                  <a:pt x="7352336" y="4120772"/>
                </a:cubicBezTo>
                <a:lnTo>
                  <a:pt x="7351798" y="4127448"/>
                </a:lnTo>
                <a:cubicBezTo>
                  <a:pt x="7351628" y="4127453"/>
                  <a:pt x="7351460" y="4127458"/>
                  <a:pt x="7351292" y="4127511"/>
                </a:cubicBezTo>
                <a:cubicBezTo>
                  <a:pt x="7326927" y="4298519"/>
                  <a:pt x="7248364" y="4452596"/>
                  <a:pt x="7132233" y="4572001"/>
                </a:cubicBezTo>
                <a:lnTo>
                  <a:pt x="6937992" y="4572001"/>
                </a:lnTo>
                <a:cubicBezTo>
                  <a:pt x="7081090" y="4471530"/>
                  <a:pt x="7183313" y="4319650"/>
                  <a:pt x="7217807" y="4144250"/>
                </a:cubicBezTo>
                <a:cubicBezTo>
                  <a:pt x="6983804" y="4194541"/>
                  <a:pt x="6793436" y="4357380"/>
                  <a:pt x="6710053" y="4572001"/>
                </a:cubicBezTo>
                <a:lnTo>
                  <a:pt x="6572505" y="4572001"/>
                </a:lnTo>
                <a:cubicBezTo>
                  <a:pt x="6665868" y="4283539"/>
                  <a:pt x="6919098" y="4064450"/>
                  <a:pt x="7231177" y="4012794"/>
                </a:cubicBezTo>
                <a:lnTo>
                  <a:pt x="7231294" y="4011646"/>
                </a:lnTo>
                <a:cubicBezTo>
                  <a:pt x="7236603" y="4010636"/>
                  <a:pt x="7241931" y="4009688"/>
                  <a:pt x="7247507" y="4010107"/>
                </a:cubicBezTo>
                <a:cubicBezTo>
                  <a:pt x="7278690" y="4004550"/>
                  <a:pt x="7310583" y="4001569"/>
                  <a:pt x="7342968" y="4001042"/>
                </a:cubicBezTo>
                <a:close/>
                <a:moveTo>
                  <a:pt x="5690656" y="3999419"/>
                </a:moveTo>
                <a:lnTo>
                  <a:pt x="5707743" y="4001042"/>
                </a:lnTo>
                <a:cubicBezTo>
                  <a:pt x="5740129" y="4001569"/>
                  <a:pt x="5772021" y="4004550"/>
                  <a:pt x="5803205" y="4010107"/>
                </a:cubicBezTo>
                <a:cubicBezTo>
                  <a:pt x="5808781" y="4009688"/>
                  <a:pt x="5814109" y="4010636"/>
                  <a:pt x="5819417" y="4011646"/>
                </a:cubicBezTo>
                <a:lnTo>
                  <a:pt x="5819534" y="4012794"/>
                </a:lnTo>
                <a:cubicBezTo>
                  <a:pt x="6131614" y="4064450"/>
                  <a:pt x="6384843" y="4283539"/>
                  <a:pt x="6478206" y="4572001"/>
                </a:cubicBezTo>
                <a:lnTo>
                  <a:pt x="6340658" y="4572001"/>
                </a:lnTo>
                <a:cubicBezTo>
                  <a:pt x="6257275" y="4357380"/>
                  <a:pt x="6066907" y="4194541"/>
                  <a:pt x="5832905" y="4144250"/>
                </a:cubicBezTo>
                <a:cubicBezTo>
                  <a:pt x="5867399" y="4319651"/>
                  <a:pt x="5969622" y="4471530"/>
                  <a:pt x="6112719" y="4572001"/>
                </a:cubicBezTo>
                <a:lnTo>
                  <a:pt x="5918478" y="4572001"/>
                </a:lnTo>
                <a:cubicBezTo>
                  <a:pt x="5802347" y="4452596"/>
                  <a:pt x="5723784" y="4298519"/>
                  <a:pt x="5699419" y="4127511"/>
                </a:cubicBezTo>
                <a:cubicBezTo>
                  <a:pt x="5699252" y="4127458"/>
                  <a:pt x="5699083" y="4127453"/>
                  <a:pt x="5698914" y="4127448"/>
                </a:cubicBezTo>
                <a:lnTo>
                  <a:pt x="5698375" y="4120772"/>
                </a:lnTo>
                <a:cubicBezTo>
                  <a:pt x="5693317" y="4090522"/>
                  <a:pt x="5690866" y="4059631"/>
                  <a:pt x="5690908" y="4028296"/>
                </a:cubicBezTo>
                <a:cubicBezTo>
                  <a:pt x="5689596" y="4022668"/>
                  <a:pt x="5689538" y="4017001"/>
                  <a:pt x="5689538" y="4011320"/>
                </a:cubicBezTo>
                <a:lnTo>
                  <a:pt x="5690132" y="3999880"/>
                </a:lnTo>
                <a:lnTo>
                  <a:pt x="5690630" y="3999913"/>
                </a:lnTo>
                <a:close/>
                <a:moveTo>
                  <a:pt x="5667905" y="3999419"/>
                </a:moveTo>
                <a:lnTo>
                  <a:pt x="5667931" y="3999913"/>
                </a:lnTo>
                <a:lnTo>
                  <a:pt x="5668429" y="3999880"/>
                </a:lnTo>
                <a:lnTo>
                  <a:pt x="5669023" y="4011320"/>
                </a:lnTo>
                <a:cubicBezTo>
                  <a:pt x="5669023" y="4017001"/>
                  <a:pt x="5668964" y="4022668"/>
                  <a:pt x="5667652" y="4028296"/>
                </a:cubicBezTo>
                <a:cubicBezTo>
                  <a:pt x="5667694" y="4059631"/>
                  <a:pt x="5665244" y="4090522"/>
                  <a:pt x="5660185" y="4120772"/>
                </a:cubicBezTo>
                <a:lnTo>
                  <a:pt x="5659647" y="4127448"/>
                </a:lnTo>
                <a:cubicBezTo>
                  <a:pt x="5659477" y="4127453"/>
                  <a:pt x="5659309" y="4127458"/>
                  <a:pt x="5659141" y="4127511"/>
                </a:cubicBezTo>
                <a:cubicBezTo>
                  <a:pt x="5634776" y="4298519"/>
                  <a:pt x="5556213" y="4452596"/>
                  <a:pt x="5440082" y="4572001"/>
                </a:cubicBezTo>
                <a:lnTo>
                  <a:pt x="5245841" y="4572001"/>
                </a:lnTo>
                <a:cubicBezTo>
                  <a:pt x="5388939" y="4471530"/>
                  <a:pt x="5491162" y="4319651"/>
                  <a:pt x="5525656" y="4144250"/>
                </a:cubicBezTo>
                <a:cubicBezTo>
                  <a:pt x="5291653" y="4194541"/>
                  <a:pt x="5101285" y="4357380"/>
                  <a:pt x="5017902" y="4572001"/>
                </a:cubicBezTo>
                <a:lnTo>
                  <a:pt x="4880354" y="4572001"/>
                </a:lnTo>
                <a:cubicBezTo>
                  <a:pt x="4973717" y="4283539"/>
                  <a:pt x="5226947" y="4064450"/>
                  <a:pt x="5539026" y="4012794"/>
                </a:cubicBezTo>
                <a:lnTo>
                  <a:pt x="5539143" y="4011646"/>
                </a:lnTo>
                <a:cubicBezTo>
                  <a:pt x="5544452" y="4010636"/>
                  <a:pt x="5549780" y="4009688"/>
                  <a:pt x="5555356" y="4010107"/>
                </a:cubicBezTo>
                <a:cubicBezTo>
                  <a:pt x="5586539" y="4004550"/>
                  <a:pt x="5618432" y="4001569"/>
                  <a:pt x="5650817" y="4001042"/>
                </a:cubicBezTo>
                <a:close/>
                <a:moveTo>
                  <a:pt x="3998505" y="3999419"/>
                </a:moveTo>
                <a:lnTo>
                  <a:pt x="4015592" y="4001042"/>
                </a:lnTo>
                <a:cubicBezTo>
                  <a:pt x="4047978" y="4001569"/>
                  <a:pt x="4079870" y="4004550"/>
                  <a:pt x="4111054" y="4010107"/>
                </a:cubicBezTo>
                <a:cubicBezTo>
                  <a:pt x="4116630" y="4009688"/>
                  <a:pt x="4121958" y="4010636"/>
                  <a:pt x="4127266" y="4011646"/>
                </a:cubicBezTo>
                <a:lnTo>
                  <a:pt x="4127384" y="4012794"/>
                </a:lnTo>
                <a:cubicBezTo>
                  <a:pt x="4439463" y="4064450"/>
                  <a:pt x="4692692" y="4283539"/>
                  <a:pt x="4786055" y="4572001"/>
                </a:cubicBezTo>
                <a:lnTo>
                  <a:pt x="4648508" y="4572001"/>
                </a:lnTo>
                <a:cubicBezTo>
                  <a:pt x="4565124" y="4357380"/>
                  <a:pt x="4374756" y="4194541"/>
                  <a:pt x="4140754" y="4144250"/>
                </a:cubicBezTo>
                <a:cubicBezTo>
                  <a:pt x="4175248" y="4319650"/>
                  <a:pt x="4277471" y="4471530"/>
                  <a:pt x="4420568" y="4572001"/>
                </a:cubicBezTo>
                <a:lnTo>
                  <a:pt x="4226327" y="4572001"/>
                </a:lnTo>
                <a:cubicBezTo>
                  <a:pt x="4110196" y="4452596"/>
                  <a:pt x="4031633" y="4298519"/>
                  <a:pt x="4007268" y="4127511"/>
                </a:cubicBezTo>
                <a:cubicBezTo>
                  <a:pt x="4007101" y="4127458"/>
                  <a:pt x="4006932" y="4127453"/>
                  <a:pt x="4006763" y="4127448"/>
                </a:cubicBezTo>
                <a:lnTo>
                  <a:pt x="4006225" y="4120772"/>
                </a:lnTo>
                <a:cubicBezTo>
                  <a:pt x="4001166" y="4090522"/>
                  <a:pt x="3998715" y="4059631"/>
                  <a:pt x="3998757" y="4028296"/>
                </a:cubicBezTo>
                <a:cubicBezTo>
                  <a:pt x="3997445" y="4022668"/>
                  <a:pt x="3997387" y="4017001"/>
                  <a:pt x="3997387" y="4011320"/>
                </a:cubicBezTo>
                <a:lnTo>
                  <a:pt x="3997981" y="3999880"/>
                </a:lnTo>
                <a:lnTo>
                  <a:pt x="3998479" y="3999913"/>
                </a:lnTo>
                <a:close/>
                <a:moveTo>
                  <a:pt x="3975754" y="3999419"/>
                </a:moveTo>
                <a:lnTo>
                  <a:pt x="3975780" y="3999913"/>
                </a:lnTo>
                <a:lnTo>
                  <a:pt x="3976278" y="3999880"/>
                </a:lnTo>
                <a:lnTo>
                  <a:pt x="3976872" y="4011320"/>
                </a:lnTo>
                <a:cubicBezTo>
                  <a:pt x="3976872" y="4017001"/>
                  <a:pt x="3976813" y="4022668"/>
                  <a:pt x="3975501" y="4028296"/>
                </a:cubicBezTo>
                <a:cubicBezTo>
                  <a:pt x="3975543" y="4059631"/>
                  <a:pt x="3973093" y="4090522"/>
                  <a:pt x="3968034" y="4120772"/>
                </a:cubicBezTo>
                <a:lnTo>
                  <a:pt x="3967496" y="4127448"/>
                </a:lnTo>
                <a:cubicBezTo>
                  <a:pt x="3967326" y="4127453"/>
                  <a:pt x="3967158" y="4127458"/>
                  <a:pt x="3966990" y="4127511"/>
                </a:cubicBezTo>
                <a:cubicBezTo>
                  <a:pt x="3942625" y="4298519"/>
                  <a:pt x="3864063" y="4452596"/>
                  <a:pt x="3747931" y="4572001"/>
                </a:cubicBezTo>
                <a:lnTo>
                  <a:pt x="3553690" y="4572001"/>
                </a:lnTo>
                <a:cubicBezTo>
                  <a:pt x="3696788" y="4471530"/>
                  <a:pt x="3799011" y="4319651"/>
                  <a:pt x="3833505" y="4144250"/>
                </a:cubicBezTo>
                <a:cubicBezTo>
                  <a:pt x="3599503" y="4194541"/>
                  <a:pt x="3409134" y="4357380"/>
                  <a:pt x="3325751" y="4572001"/>
                </a:cubicBezTo>
                <a:lnTo>
                  <a:pt x="3188203" y="4572001"/>
                </a:lnTo>
                <a:cubicBezTo>
                  <a:pt x="3281566" y="4283539"/>
                  <a:pt x="3534796" y="4064450"/>
                  <a:pt x="3846875" y="4012794"/>
                </a:cubicBezTo>
                <a:lnTo>
                  <a:pt x="3846992" y="4011646"/>
                </a:lnTo>
                <a:cubicBezTo>
                  <a:pt x="3852301" y="4010636"/>
                  <a:pt x="3857629" y="4009688"/>
                  <a:pt x="3863205" y="4010107"/>
                </a:cubicBezTo>
                <a:cubicBezTo>
                  <a:pt x="3894388" y="4004550"/>
                  <a:pt x="3926281" y="4001569"/>
                  <a:pt x="3958666" y="4001042"/>
                </a:cubicBezTo>
                <a:close/>
                <a:moveTo>
                  <a:pt x="2306354" y="3999419"/>
                </a:moveTo>
                <a:lnTo>
                  <a:pt x="2323441" y="4001042"/>
                </a:lnTo>
                <a:cubicBezTo>
                  <a:pt x="2355827" y="4001569"/>
                  <a:pt x="2387719" y="4004550"/>
                  <a:pt x="2418903" y="4010107"/>
                </a:cubicBezTo>
                <a:cubicBezTo>
                  <a:pt x="2424479" y="4009688"/>
                  <a:pt x="2429807" y="4010636"/>
                  <a:pt x="2435115" y="4011646"/>
                </a:cubicBezTo>
                <a:lnTo>
                  <a:pt x="2435233" y="4012794"/>
                </a:lnTo>
                <a:cubicBezTo>
                  <a:pt x="2747312" y="4064450"/>
                  <a:pt x="3000542" y="4283539"/>
                  <a:pt x="3093904" y="4572001"/>
                </a:cubicBezTo>
                <a:lnTo>
                  <a:pt x="2956357" y="4572001"/>
                </a:lnTo>
                <a:cubicBezTo>
                  <a:pt x="2872974" y="4357380"/>
                  <a:pt x="2682605" y="4194541"/>
                  <a:pt x="2448603" y="4144250"/>
                </a:cubicBezTo>
                <a:cubicBezTo>
                  <a:pt x="2483097" y="4319651"/>
                  <a:pt x="2585320" y="4471530"/>
                  <a:pt x="2728418" y="4572001"/>
                </a:cubicBezTo>
                <a:lnTo>
                  <a:pt x="2534177" y="4572001"/>
                </a:lnTo>
                <a:cubicBezTo>
                  <a:pt x="2418045" y="4452596"/>
                  <a:pt x="2339482" y="4298519"/>
                  <a:pt x="2315117" y="4127511"/>
                </a:cubicBezTo>
                <a:cubicBezTo>
                  <a:pt x="2314950" y="4127458"/>
                  <a:pt x="2314781" y="4127453"/>
                  <a:pt x="2314612" y="4127448"/>
                </a:cubicBezTo>
                <a:lnTo>
                  <a:pt x="2314074" y="4120772"/>
                </a:lnTo>
                <a:cubicBezTo>
                  <a:pt x="2309015" y="4090522"/>
                  <a:pt x="2306564" y="4059631"/>
                  <a:pt x="2306606" y="4028296"/>
                </a:cubicBezTo>
                <a:cubicBezTo>
                  <a:pt x="2305294" y="4022668"/>
                  <a:pt x="2305236" y="4017001"/>
                  <a:pt x="2305236" y="4011320"/>
                </a:cubicBezTo>
                <a:lnTo>
                  <a:pt x="2305830" y="3999880"/>
                </a:lnTo>
                <a:lnTo>
                  <a:pt x="2306328" y="3999913"/>
                </a:lnTo>
                <a:close/>
                <a:moveTo>
                  <a:pt x="2283603" y="3999419"/>
                </a:moveTo>
                <a:lnTo>
                  <a:pt x="2283629" y="3999913"/>
                </a:lnTo>
                <a:lnTo>
                  <a:pt x="2284127" y="3999880"/>
                </a:lnTo>
                <a:lnTo>
                  <a:pt x="2284721" y="4011320"/>
                </a:lnTo>
                <a:cubicBezTo>
                  <a:pt x="2284721" y="4017001"/>
                  <a:pt x="2284662" y="4022668"/>
                  <a:pt x="2283350" y="4028296"/>
                </a:cubicBezTo>
                <a:cubicBezTo>
                  <a:pt x="2283392" y="4059631"/>
                  <a:pt x="2280942" y="4090522"/>
                  <a:pt x="2275883" y="4120772"/>
                </a:cubicBezTo>
                <a:lnTo>
                  <a:pt x="2275345" y="4127448"/>
                </a:lnTo>
                <a:cubicBezTo>
                  <a:pt x="2275175" y="4127453"/>
                  <a:pt x="2275007" y="4127458"/>
                  <a:pt x="2274839" y="4127511"/>
                </a:cubicBezTo>
                <a:cubicBezTo>
                  <a:pt x="2250474" y="4298519"/>
                  <a:pt x="2171912" y="4452596"/>
                  <a:pt x="2055780" y="4572001"/>
                </a:cubicBezTo>
                <a:lnTo>
                  <a:pt x="1861539" y="4572001"/>
                </a:lnTo>
                <a:cubicBezTo>
                  <a:pt x="2004637" y="4471530"/>
                  <a:pt x="2106860" y="4319650"/>
                  <a:pt x="2141354" y="4144250"/>
                </a:cubicBezTo>
                <a:cubicBezTo>
                  <a:pt x="1907352" y="4194541"/>
                  <a:pt x="1716983" y="4357380"/>
                  <a:pt x="1633600" y="4572001"/>
                </a:cubicBezTo>
                <a:lnTo>
                  <a:pt x="1496052" y="4572001"/>
                </a:lnTo>
                <a:cubicBezTo>
                  <a:pt x="1589416" y="4283539"/>
                  <a:pt x="1842645" y="4064450"/>
                  <a:pt x="2154724" y="4012794"/>
                </a:cubicBezTo>
                <a:lnTo>
                  <a:pt x="2154841" y="4011646"/>
                </a:lnTo>
                <a:cubicBezTo>
                  <a:pt x="2160150" y="4010636"/>
                  <a:pt x="2165478" y="4009688"/>
                  <a:pt x="2171054" y="4010107"/>
                </a:cubicBezTo>
                <a:cubicBezTo>
                  <a:pt x="2202237" y="4004550"/>
                  <a:pt x="2234130" y="4001569"/>
                  <a:pt x="2266515" y="4001042"/>
                </a:cubicBezTo>
                <a:close/>
                <a:moveTo>
                  <a:pt x="614203" y="3999419"/>
                </a:moveTo>
                <a:lnTo>
                  <a:pt x="631290" y="4001042"/>
                </a:lnTo>
                <a:cubicBezTo>
                  <a:pt x="663676" y="4001569"/>
                  <a:pt x="695568" y="4004550"/>
                  <a:pt x="726752" y="4010107"/>
                </a:cubicBezTo>
                <a:cubicBezTo>
                  <a:pt x="732328" y="4009688"/>
                  <a:pt x="737656" y="4010636"/>
                  <a:pt x="742964" y="4011646"/>
                </a:cubicBezTo>
                <a:lnTo>
                  <a:pt x="743081" y="4012794"/>
                </a:lnTo>
                <a:cubicBezTo>
                  <a:pt x="1055161" y="4064450"/>
                  <a:pt x="1308390" y="4283539"/>
                  <a:pt x="1401754" y="4572001"/>
                </a:cubicBezTo>
                <a:lnTo>
                  <a:pt x="1264205" y="4572001"/>
                </a:lnTo>
                <a:cubicBezTo>
                  <a:pt x="1180823" y="4357380"/>
                  <a:pt x="990454" y="4194541"/>
                  <a:pt x="756452" y="4144250"/>
                </a:cubicBezTo>
                <a:cubicBezTo>
                  <a:pt x="790946" y="4319651"/>
                  <a:pt x="893169" y="4471530"/>
                  <a:pt x="1036266" y="4572001"/>
                </a:cubicBezTo>
                <a:lnTo>
                  <a:pt x="842026" y="4572001"/>
                </a:lnTo>
                <a:cubicBezTo>
                  <a:pt x="725894" y="4452596"/>
                  <a:pt x="647331" y="4298519"/>
                  <a:pt x="622966" y="4127511"/>
                </a:cubicBezTo>
                <a:cubicBezTo>
                  <a:pt x="622799" y="4127458"/>
                  <a:pt x="622630" y="4127453"/>
                  <a:pt x="622461" y="4127448"/>
                </a:cubicBezTo>
                <a:lnTo>
                  <a:pt x="621923" y="4120772"/>
                </a:lnTo>
                <a:cubicBezTo>
                  <a:pt x="616864" y="4090522"/>
                  <a:pt x="614413" y="4059631"/>
                  <a:pt x="614455" y="4028296"/>
                </a:cubicBezTo>
                <a:cubicBezTo>
                  <a:pt x="613143" y="4022668"/>
                  <a:pt x="613085" y="4017001"/>
                  <a:pt x="613085" y="4011320"/>
                </a:cubicBezTo>
                <a:lnTo>
                  <a:pt x="613679" y="3999880"/>
                </a:lnTo>
                <a:lnTo>
                  <a:pt x="614177" y="3999913"/>
                </a:lnTo>
                <a:close/>
                <a:moveTo>
                  <a:pt x="591452" y="3999419"/>
                </a:moveTo>
                <a:lnTo>
                  <a:pt x="591478" y="3999913"/>
                </a:lnTo>
                <a:lnTo>
                  <a:pt x="591976" y="3999880"/>
                </a:lnTo>
                <a:lnTo>
                  <a:pt x="592570" y="4011320"/>
                </a:lnTo>
                <a:cubicBezTo>
                  <a:pt x="592570" y="4017001"/>
                  <a:pt x="592511" y="4022668"/>
                  <a:pt x="591199" y="4028296"/>
                </a:cubicBezTo>
                <a:cubicBezTo>
                  <a:pt x="591242" y="4059631"/>
                  <a:pt x="588791" y="4090522"/>
                  <a:pt x="583732" y="4120772"/>
                </a:cubicBezTo>
                <a:lnTo>
                  <a:pt x="583194" y="4127448"/>
                </a:lnTo>
                <a:cubicBezTo>
                  <a:pt x="583024" y="4127453"/>
                  <a:pt x="582856" y="4127458"/>
                  <a:pt x="582689" y="4127511"/>
                </a:cubicBezTo>
                <a:cubicBezTo>
                  <a:pt x="558275" y="4298863"/>
                  <a:pt x="479445" y="4453216"/>
                  <a:pt x="362360" y="4572001"/>
                </a:cubicBezTo>
                <a:lnTo>
                  <a:pt x="169811" y="4572001"/>
                </a:lnTo>
                <a:cubicBezTo>
                  <a:pt x="312603" y="4471357"/>
                  <a:pt x="414729" y="4319551"/>
                  <a:pt x="449203" y="4144250"/>
                </a:cubicBezTo>
                <a:cubicBezTo>
                  <a:pt x="258971" y="4185134"/>
                  <a:pt x="97576" y="4300399"/>
                  <a:pt x="0" y="4458139"/>
                </a:cubicBezTo>
                <a:lnTo>
                  <a:pt x="0" y="4251345"/>
                </a:lnTo>
                <a:cubicBezTo>
                  <a:pt x="121484" y="4128438"/>
                  <a:pt x="282199" y="4042650"/>
                  <a:pt x="462573" y="4012794"/>
                </a:cubicBezTo>
                <a:lnTo>
                  <a:pt x="462690" y="4011646"/>
                </a:lnTo>
                <a:cubicBezTo>
                  <a:pt x="467999" y="4010636"/>
                  <a:pt x="473327" y="4009688"/>
                  <a:pt x="478903" y="4010107"/>
                </a:cubicBezTo>
                <a:cubicBezTo>
                  <a:pt x="510086" y="4004550"/>
                  <a:pt x="541979" y="4001569"/>
                  <a:pt x="574365" y="4001042"/>
                </a:cubicBezTo>
                <a:close/>
                <a:moveTo>
                  <a:pt x="11452667" y="3304913"/>
                </a:moveTo>
                <a:cubicBezTo>
                  <a:pt x="11177477" y="3363591"/>
                  <a:pt x="10962633" y="3576701"/>
                  <a:pt x="10909358" y="3845480"/>
                </a:cubicBezTo>
                <a:cubicBezTo>
                  <a:pt x="11184548" y="3786801"/>
                  <a:pt x="11399391" y="3573691"/>
                  <a:pt x="11452667" y="3304913"/>
                </a:cubicBezTo>
                <a:close/>
                <a:moveTo>
                  <a:pt x="10058800" y="3304913"/>
                </a:moveTo>
                <a:cubicBezTo>
                  <a:pt x="10112076" y="3573691"/>
                  <a:pt x="10326919" y="3786801"/>
                  <a:pt x="10602109" y="3845480"/>
                </a:cubicBezTo>
                <a:cubicBezTo>
                  <a:pt x="10548834" y="3576701"/>
                  <a:pt x="10333990" y="3363591"/>
                  <a:pt x="10058800" y="3304913"/>
                </a:cubicBezTo>
                <a:close/>
                <a:moveTo>
                  <a:pt x="9760514" y="3304913"/>
                </a:moveTo>
                <a:cubicBezTo>
                  <a:pt x="9485324" y="3363591"/>
                  <a:pt x="9270480" y="3576701"/>
                  <a:pt x="9217205" y="3845480"/>
                </a:cubicBezTo>
                <a:cubicBezTo>
                  <a:pt x="9492395" y="3786801"/>
                  <a:pt x="9707238" y="3573691"/>
                  <a:pt x="9760514" y="3304913"/>
                </a:cubicBezTo>
                <a:close/>
                <a:moveTo>
                  <a:pt x="8366649" y="3304913"/>
                </a:moveTo>
                <a:cubicBezTo>
                  <a:pt x="8419925" y="3573691"/>
                  <a:pt x="8634768" y="3786801"/>
                  <a:pt x="8909958" y="3845480"/>
                </a:cubicBezTo>
                <a:cubicBezTo>
                  <a:pt x="8856683" y="3576701"/>
                  <a:pt x="8641839" y="3363591"/>
                  <a:pt x="8366649" y="3304913"/>
                </a:cubicBezTo>
                <a:close/>
                <a:moveTo>
                  <a:pt x="8068363" y="3304913"/>
                </a:moveTo>
                <a:cubicBezTo>
                  <a:pt x="7793173" y="3363591"/>
                  <a:pt x="7578329" y="3576701"/>
                  <a:pt x="7525054" y="3845480"/>
                </a:cubicBezTo>
                <a:cubicBezTo>
                  <a:pt x="7800244" y="3786801"/>
                  <a:pt x="8015087" y="3573691"/>
                  <a:pt x="8068363" y="3304913"/>
                </a:cubicBezTo>
                <a:close/>
                <a:moveTo>
                  <a:pt x="6674498" y="3304913"/>
                </a:moveTo>
                <a:cubicBezTo>
                  <a:pt x="6727774" y="3573691"/>
                  <a:pt x="6942617" y="3786801"/>
                  <a:pt x="7217807" y="3845480"/>
                </a:cubicBezTo>
                <a:cubicBezTo>
                  <a:pt x="7164532" y="3576701"/>
                  <a:pt x="6949688" y="3363591"/>
                  <a:pt x="6674498" y="3304913"/>
                </a:cubicBezTo>
                <a:close/>
                <a:moveTo>
                  <a:pt x="6376212" y="3304913"/>
                </a:moveTo>
                <a:cubicBezTo>
                  <a:pt x="6101022" y="3363591"/>
                  <a:pt x="5886178" y="3576701"/>
                  <a:pt x="5832903" y="3845480"/>
                </a:cubicBezTo>
                <a:cubicBezTo>
                  <a:pt x="6108093" y="3786801"/>
                  <a:pt x="6322936" y="3573691"/>
                  <a:pt x="6376212" y="3304913"/>
                </a:cubicBezTo>
                <a:close/>
                <a:moveTo>
                  <a:pt x="4982347" y="3304913"/>
                </a:moveTo>
                <a:cubicBezTo>
                  <a:pt x="5035623" y="3573691"/>
                  <a:pt x="5250466" y="3786801"/>
                  <a:pt x="5525656" y="3845480"/>
                </a:cubicBezTo>
                <a:cubicBezTo>
                  <a:pt x="5472381" y="3576701"/>
                  <a:pt x="5257537" y="3363591"/>
                  <a:pt x="4982347" y="3304913"/>
                </a:cubicBezTo>
                <a:close/>
                <a:moveTo>
                  <a:pt x="4684061" y="3304913"/>
                </a:moveTo>
                <a:cubicBezTo>
                  <a:pt x="4408871" y="3363591"/>
                  <a:pt x="4194027" y="3576701"/>
                  <a:pt x="4140752" y="3845480"/>
                </a:cubicBezTo>
                <a:cubicBezTo>
                  <a:pt x="4415942" y="3786801"/>
                  <a:pt x="4630785" y="3573691"/>
                  <a:pt x="4684061" y="3304913"/>
                </a:cubicBezTo>
                <a:close/>
                <a:moveTo>
                  <a:pt x="3290196" y="3304913"/>
                </a:moveTo>
                <a:cubicBezTo>
                  <a:pt x="3343472" y="3573691"/>
                  <a:pt x="3558315" y="3786801"/>
                  <a:pt x="3833505" y="3845480"/>
                </a:cubicBezTo>
                <a:cubicBezTo>
                  <a:pt x="3780230" y="3576701"/>
                  <a:pt x="3565386" y="3363591"/>
                  <a:pt x="3290196" y="3304913"/>
                </a:cubicBezTo>
                <a:close/>
                <a:moveTo>
                  <a:pt x="2991910" y="3304913"/>
                </a:moveTo>
                <a:cubicBezTo>
                  <a:pt x="2716720" y="3363591"/>
                  <a:pt x="2501876" y="3576701"/>
                  <a:pt x="2448601" y="3845480"/>
                </a:cubicBezTo>
                <a:cubicBezTo>
                  <a:pt x="2723791" y="3786801"/>
                  <a:pt x="2938634" y="3573691"/>
                  <a:pt x="2991910" y="3304913"/>
                </a:cubicBezTo>
                <a:close/>
                <a:moveTo>
                  <a:pt x="1598045" y="3304913"/>
                </a:moveTo>
                <a:cubicBezTo>
                  <a:pt x="1651321" y="3573691"/>
                  <a:pt x="1866164" y="3786801"/>
                  <a:pt x="2141354" y="3845480"/>
                </a:cubicBezTo>
                <a:cubicBezTo>
                  <a:pt x="2088079" y="3576701"/>
                  <a:pt x="1873235" y="3363591"/>
                  <a:pt x="1598045" y="3304913"/>
                </a:cubicBezTo>
                <a:close/>
                <a:moveTo>
                  <a:pt x="1299759" y="3304913"/>
                </a:moveTo>
                <a:cubicBezTo>
                  <a:pt x="1024569" y="3363591"/>
                  <a:pt x="809725" y="3576701"/>
                  <a:pt x="756450" y="3845480"/>
                </a:cubicBezTo>
                <a:cubicBezTo>
                  <a:pt x="1031640" y="3786801"/>
                  <a:pt x="1246483" y="3573691"/>
                  <a:pt x="1299759" y="3304913"/>
                </a:cubicBezTo>
                <a:close/>
                <a:moveTo>
                  <a:pt x="0" y="3200906"/>
                </a:moveTo>
                <a:cubicBezTo>
                  <a:pt x="306658" y="3291386"/>
                  <a:pt x="537576" y="3547942"/>
                  <a:pt x="582690" y="3862087"/>
                </a:cubicBezTo>
                <a:cubicBezTo>
                  <a:pt x="582857" y="3862140"/>
                  <a:pt x="583026" y="3862145"/>
                  <a:pt x="583195" y="3862150"/>
                </a:cubicBezTo>
                <a:lnTo>
                  <a:pt x="583735" y="3868787"/>
                </a:lnTo>
                <a:cubicBezTo>
                  <a:pt x="588792" y="3898794"/>
                  <a:pt x="591242" y="3929436"/>
                  <a:pt x="591199" y="3960518"/>
                </a:cubicBezTo>
                <a:cubicBezTo>
                  <a:pt x="592511" y="3966104"/>
                  <a:pt x="592570" y="3971728"/>
                  <a:pt x="592570" y="3977366"/>
                </a:cubicBezTo>
                <a:cubicBezTo>
                  <a:pt x="592570" y="3981158"/>
                  <a:pt x="592543" y="3984944"/>
                  <a:pt x="591977" y="3988716"/>
                </a:cubicBezTo>
                <a:lnTo>
                  <a:pt x="591478" y="3988683"/>
                </a:lnTo>
                <a:lnTo>
                  <a:pt x="591452" y="3989174"/>
                </a:lnTo>
                <a:lnTo>
                  <a:pt x="574334" y="3987561"/>
                </a:lnTo>
                <a:cubicBezTo>
                  <a:pt x="541959" y="3987038"/>
                  <a:pt x="510079" y="3984080"/>
                  <a:pt x="478907" y="3978570"/>
                </a:cubicBezTo>
                <a:cubicBezTo>
                  <a:pt x="473330" y="3978986"/>
                  <a:pt x="468001" y="3978045"/>
                  <a:pt x="462690" y="3977042"/>
                </a:cubicBezTo>
                <a:lnTo>
                  <a:pt x="462574" y="3975903"/>
                </a:lnTo>
                <a:cubicBezTo>
                  <a:pt x="282200" y="3946281"/>
                  <a:pt x="121485" y="3861168"/>
                  <a:pt x="0" y="3739225"/>
                </a:cubicBezTo>
                <a:lnTo>
                  <a:pt x="0" y="3534056"/>
                </a:lnTo>
                <a:cubicBezTo>
                  <a:pt x="97584" y="3690562"/>
                  <a:pt x="258975" y="3804918"/>
                  <a:pt x="449203" y="3845480"/>
                </a:cubicBezTo>
                <a:cubicBezTo>
                  <a:pt x="402182" y="3608252"/>
                  <a:pt x="229297" y="3414390"/>
                  <a:pt x="0" y="3332205"/>
                </a:cubicBezTo>
                <a:close/>
                <a:moveTo>
                  <a:pt x="11608704" y="3161219"/>
                </a:moveTo>
                <a:lnTo>
                  <a:pt x="11625791" y="3162829"/>
                </a:lnTo>
                <a:cubicBezTo>
                  <a:pt x="11658177" y="3163352"/>
                  <a:pt x="11690070" y="3166310"/>
                  <a:pt x="11721253" y="3171823"/>
                </a:cubicBezTo>
                <a:cubicBezTo>
                  <a:pt x="11726829" y="3171407"/>
                  <a:pt x="11732157" y="3172348"/>
                  <a:pt x="11737466" y="3173350"/>
                </a:cubicBezTo>
                <a:lnTo>
                  <a:pt x="11737583" y="3174489"/>
                </a:lnTo>
                <a:cubicBezTo>
                  <a:pt x="11914088" y="3203476"/>
                  <a:pt x="12071767" y="3285599"/>
                  <a:pt x="12192000" y="3403667"/>
                </a:cubicBezTo>
                <a:lnTo>
                  <a:pt x="12192000" y="3603658"/>
                </a:lnTo>
                <a:cubicBezTo>
                  <a:pt x="12093732" y="3453636"/>
                  <a:pt x="11935983" y="3344367"/>
                  <a:pt x="11750953" y="3304913"/>
                </a:cubicBezTo>
                <a:cubicBezTo>
                  <a:pt x="11797422" y="3539349"/>
                  <a:pt x="11966808" y="3731433"/>
                  <a:pt x="12192000" y="3815480"/>
                </a:cubicBezTo>
                <a:lnTo>
                  <a:pt x="12192000" y="3947482"/>
                </a:lnTo>
                <a:cubicBezTo>
                  <a:pt x="11889465" y="3854506"/>
                  <a:pt x="11662185" y="3599697"/>
                  <a:pt x="11617468" y="3288305"/>
                </a:cubicBezTo>
                <a:cubicBezTo>
                  <a:pt x="11617300" y="3288253"/>
                  <a:pt x="11617132" y="3288248"/>
                  <a:pt x="11616962" y="3288243"/>
                </a:cubicBezTo>
                <a:lnTo>
                  <a:pt x="11616424" y="3281619"/>
                </a:lnTo>
                <a:cubicBezTo>
                  <a:pt x="11611365" y="3251607"/>
                  <a:pt x="11608914" y="3220958"/>
                  <a:pt x="11608957" y="3189869"/>
                </a:cubicBezTo>
                <a:cubicBezTo>
                  <a:pt x="11607645" y="3184286"/>
                  <a:pt x="11607586" y="3178663"/>
                  <a:pt x="11607586" y="3173027"/>
                </a:cubicBezTo>
                <a:lnTo>
                  <a:pt x="11608180" y="3161677"/>
                </a:lnTo>
                <a:lnTo>
                  <a:pt x="11608678" y="3161709"/>
                </a:lnTo>
                <a:close/>
                <a:moveTo>
                  <a:pt x="11594916" y="3161219"/>
                </a:moveTo>
                <a:lnTo>
                  <a:pt x="11594942" y="3161709"/>
                </a:lnTo>
                <a:lnTo>
                  <a:pt x="11595440" y="3161677"/>
                </a:lnTo>
                <a:lnTo>
                  <a:pt x="11596034" y="3173027"/>
                </a:lnTo>
                <a:cubicBezTo>
                  <a:pt x="11596034" y="3178663"/>
                  <a:pt x="11595975" y="3184286"/>
                  <a:pt x="11594663" y="3189869"/>
                </a:cubicBezTo>
                <a:cubicBezTo>
                  <a:pt x="11594706" y="3220958"/>
                  <a:pt x="11592255" y="3251607"/>
                  <a:pt x="11587196" y="3281619"/>
                </a:cubicBezTo>
                <a:lnTo>
                  <a:pt x="11586658" y="3288243"/>
                </a:lnTo>
                <a:cubicBezTo>
                  <a:pt x="11586488" y="3288248"/>
                  <a:pt x="11586320" y="3288253"/>
                  <a:pt x="11586152" y="3288305"/>
                </a:cubicBezTo>
                <a:cubicBezTo>
                  <a:pt x="11535877" y="3638399"/>
                  <a:pt x="11254838" y="3916971"/>
                  <a:pt x="10895987" y="3975903"/>
                </a:cubicBezTo>
                <a:lnTo>
                  <a:pt x="10895871" y="3977042"/>
                </a:lnTo>
                <a:cubicBezTo>
                  <a:pt x="10890560" y="3978045"/>
                  <a:pt x="10885231" y="3978986"/>
                  <a:pt x="10879654" y="3978570"/>
                </a:cubicBezTo>
                <a:cubicBezTo>
                  <a:pt x="10848482" y="3984080"/>
                  <a:pt x="10816602" y="3987038"/>
                  <a:pt x="10784227" y="3987561"/>
                </a:cubicBezTo>
                <a:lnTo>
                  <a:pt x="10767109" y="3989174"/>
                </a:lnTo>
                <a:lnTo>
                  <a:pt x="10767083" y="3988683"/>
                </a:lnTo>
                <a:lnTo>
                  <a:pt x="10766584" y="3988716"/>
                </a:lnTo>
                <a:cubicBezTo>
                  <a:pt x="10766018" y="3984944"/>
                  <a:pt x="10765991" y="3981158"/>
                  <a:pt x="10765991" y="3977366"/>
                </a:cubicBezTo>
                <a:cubicBezTo>
                  <a:pt x="10765991" y="3971728"/>
                  <a:pt x="10766050" y="3966104"/>
                  <a:pt x="10767362" y="3960518"/>
                </a:cubicBezTo>
                <a:cubicBezTo>
                  <a:pt x="10767319" y="3929436"/>
                  <a:pt x="10769769" y="3898794"/>
                  <a:pt x="10774826" y="3868787"/>
                </a:cubicBezTo>
                <a:lnTo>
                  <a:pt x="10775366" y="3862150"/>
                </a:lnTo>
                <a:cubicBezTo>
                  <a:pt x="10775535" y="3862145"/>
                  <a:pt x="10775704" y="3862140"/>
                  <a:pt x="10775872" y="3862087"/>
                </a:cubicBezTo>
                <a:cubicBezTo>
                  <a:pt x="10826148" y="3511992"/>
                  <a:pt x="11107187" y="3233421"/>
                  <a:pt x="11466037" y="3174489"/>
                </a:cubicBezTo>
                <a:lnTo>
                  <a:pt x="11466154" y="3173350"/>
                </a:lnTo>
                <a:cubicBezTo>
                  <a:pt x="11471463" y="3172348"/>
                  <a:pt x="11476791" y="3171407"/>
                  <a:pt x="11482367" y="3171823"/>
                </a:cubicBezTo>
                <a:cubicBezTo>
                  <a:pt x="11513550" y="3166310"/>
                  <a:pt x="11545443" y="3163352"/>
                  <a:pt x="11577829" y="3162829"/>
                </a:cubicBezTo>
                <a:close/>
                <a:moveTo>
                  <a:pt x="9916551" y="3161219"/>
                </a:moveTo>
                <a:lnTo>
                  <a:pt x="9933638" y="3162829"/>
                </a:lnTo>
                <a:cubicBezTo>
                  <a:pt x="9966024" y="3163352"/>
                  <a:pt x="9997917" y="3166310"/>
                  <a:pt x="10029100" y="3171823"/>
                </a:cubicBezTo>
                <a:cubicBezTo>
                  <a:pt x="10034676" y="3171407"/>
                  <a:pt x="10040004" y="3172348"/>
                  <a:pt x="10045313" y="3173350"/>
                </a:cubicBezTo>
                <a:lnTo>
                  <a:pt x="10045430" y="3174489"/>
                </a:lnTo>
                <a:cubicBezTo>
                  <a:pt x="10404280" y="3233421"/>
                  <a:pt x="10685319" y="3511992"/>
                  <a:pt x="10735596" y="3862087"/>
                </a:cubicBezTo>
                <a:cubicBezTo>
                  <a:pt x="10735763" y="3862140"/>
                  <a:pt x="10735932" y="3862145"/>
                  <a:pt x="10736101" y="3862150"/>
                </a:cubicBezTo>
                <a:lnTo>
                  <a:pt x="10736641" y="3868787"/>
                </a:lnTo>
                <a:cubicBezTo>
                  <a:pt x="10741698" y="3898794"/>
                  <a:pt x="10744148" y="3929436"/>
                  <a:pt x="10744105" y="3960518"/>
                </a:cubicBezTo>
                <a:cubicBezTo>
                  <a:pt x="10745417" y="3966104"/>
                  <a:pt x="10745476" y="3971728"/>
                  <a:pt x="10745476" y="3977366"/>
                </a:cubicBezTo>
                <a:cubicBezTo>
                  <a:pt x="10745476" y="3981158"/>
                  <a:pt x="10745449" y="3984944"/>
                  <a:pt x="10744883" y="3988716"/>
                </a:cubicBezTo>
                <a:lnTo>
                  <a:pt x="10744384" y="3988683"/>
                </a:lnTo>
                <a:lnTo>
                  <a:pt x="10744358" y="3989174"/>
                </a:lnTo>
                <a:lnTo>
                  <a:pt x="10727240" y="3987561"/>
                </a:lnTo>
                <a:cubicBezTo>
                  <a:pt x="10694865" y="3987038"/>
                  <a:pt x="10662985" y="3984080"/>
                  <a:pt x="10631813" y="3978570"/>
                </a:cubicBezTo>
                <a:cubicBezTo>
                  <a:pt x="10626236" y="3978986"/>
                  <a:pt x="10620907" y="3978045"/>
                  <a:pt x="10615596" y="3977042"/>
                </a:cubicBezTo>
                <a:lnTo>
                  <a:pt x="10615480" y="3975903"/>
                </a:lnTo>
                <a:cubicBezTo>
                  <a:pt x="10256629" y="3916971"/>
                  <a:pt x="9975590" y="3638399"/>
                  <a:pt x="9925315" y="3288305"/>
                </a:cubicBezTo>
                <a:cubicBezTo>
                  <a:pt x="9925147" y="3288253"/>
                  <a:pt x="9924979" y="3288248"/>
                  <a:pt x="9924809" y="3288243"/>
                </a:cubicBezTo>
                <a:lnTo>
                  <a:pt x="9924271" y="3281619"/>
                </a:lnTo>
                <a:cubicBezTo>
                  <a:pt x="9919212" y="3251607"/>
                  <a:pt x="9916761" y="3220958"/>
                  <a:pt x="9916804" y="3189869"/>
                </a:cubicBezTo>
                <a:cubicBezTo>
                  <a:pt x="9915492" y="3184286"/>
                  <a:pt x="9915433" y="3178663"/>
                  <a:pt x="9915433" y="3173027"/>
                </a:cubicBezTo>
                <a:lnTo>
                  <a:pt x="9916027" y="3161677"/>
                </a:lnTo>
                <a:lnTo>
                  <a:pt x="9916525" y="3161709"/>
                </a:lnTo>
                <a:close/>
                <a:moveTo>
                  <a:pt x="9902763" y="3161219"/>
                </a:moveTo>
                <a:lnTo>
                  <a:pt x="9902789" y="3161709"/>
                </a:lnTo>
                <a:lnTo>
                  <a:pt x="9903287" y="3161677"/>
                </a:lnTo>
                <a:lnTo>
                  <a:pt x="9903881" y="3173027"/>
                </a:lnTo>
                <a:cubicBezTo>
                  <a:pt x="9903881" y="3178663"/>
                  <a:pt x="9903822" y="3184286"/>
                  <a:pt x="9902510" y="3189869"/>
                </a:cubicBezTo>
                <a:cubicBezTo>
                  <a:pt x="9902553" y="3220958"/>
                  <a:pt x="9900102" y="3251607"/>
                  <a:pt x="9895043" y="3281619"/>
                </a:cubicBezTo>
                <a:lnTo>
                  <a:pt x="9894505" y="3288243"/>
                </a:lnTo>
                <a:cubicBezTo>
                  <a:pt x="9894335" y="3288248"/>
                  <a:pt x="9894167" y="3288253"/>
                  <a:pt x="9893999" y="3288305"/>
                </a:cubicBezTo>
                <a:cubicBezTo>
                  <a:pt x="9843724" y="3638399"/>
                  <a:pt x="9562685" y="3916971"/>
                  <a:pt x="9203834" y="3975903"/>
                </a:cubicBezTo>
                <a:lnTo>
                  <a:pt x="9203718" y="3977042"/>
                </a:lnTo>
                <a:cubicBezTo>
                  <a:pt x="9198407" y="3978045"/>
                  <a:pt x="9193078" y="3978986"/>
                  <a:pt x="9187501" y="3978570"/>
                </a:cubicBezTo>
                <a:cubicBezTo>
                  <a:pt x="9156329" y="3984080"/>
                  <a:pt x="9124449" y="3987038"/>
                  <a:pt x="9092074" y="3987561"/>
                </a:cubicBezTo>
                <a:lnTo>
                  <a:pt x="9074956" y="3989174"/>
                </a:lnTo>
                <a:lnTo>
                  <a:pt x="9074930" y="3988683"/>
                </a:lnTo>
                <a:lnTo>
                  <a:pt x="9074431" y="3988716"/>
                </a:lnTo>
                <a:cubicBezTo>
                  <a:pt x="9073865" y="3984944"/>
                  <a:pt x="9073838" y="3981158"/>
                  <a:pt x="9073838" y="3977366"/>
                </a:cubicBezTo>
                <a:cubicBezTo>
                  <a:pt x="9073838" y="3971728"/>
                  <a:pt x="9073897" y="3966104"/>
                  <a:pt x="9075209" y="3960518"/>
                </a:cubicBezTo>
                <a:cubicBezTo>
                  <a:pt x="9075166" y="3929436"/>
                  <a:pt x="9077616" y="3898794"/>
                  <a:pt x="9082673" y="3868787"/>
                </a:cubicBezTo>
                <a:lnTo>
                  <a:pt x="9083213" y="3862150"/>
                </a:lnTo>
                <a:cubicBezTo>
                  <a:pt x="9083382" y="3862145"/>
                  <a:pt x="9083551" y="3862140"/>
                  <a:pt x="9083718" y="3862087"/>
                </a:cubicBezTo>
                <a:cubicBezTo>
                  <a:pt x="9133995" y="3511992"/>
                  <a:pt x="9415034" y="3233421"/>
                  <a:pt x="9773884" y="3174489"/>
                </a:cubicBezTo>
                <a:lnTo>
                  <a:pt x="9774001" y="3173350"/>
                </a:lnTo>
                <a:cubicBezTo>
                  <a:pt x="9779310" y="3172348"/>
                  <a:pt x="9784638" y="3171407"/>
                  <a:pt x="9790214" y="3171823"/>
                </a:cubicBezTo>
                <a:cubicBezTo>
                  <a:pt x="9821397" y="3166310"/>
                  <a:pt x="9853290" y="3163352"/>
                  <a:pt x="9885676" y="3162829"/>
                </a:cubicBezTo>
                <a:close/>
                <a:moveTo>
                  <a:pt x="8224400" y="3161219"/>
                </a:moveTo>
                <a:lnTo>
                  <a:pt x="8241488" y="3162829"/>
                </a:lnTo>
                <a:cubicBezTo>
                  <a:pt x="8273873" y="3163352"/>
                  <a:pt x="8305766" y="3166310"/>
                  <a:pt x="8336949" y="3171823"/>
                </a:cubicBezTo>
                <a:cubicBezTo>
                  <a:pt x="8342525" y="3171407"/>
                  <a:pt x="8347853" y="3172348"/>
                  <a:pt x="8353162" y="3173350"/>
                </a:cubicBezTo>
                <a:lnTo>
                  <a:pt x="8353279" y="3174489"/>
                </a:lnTo>
                <a:cubicBezTo>
                  <a:pt x="8712129" y="3233421"/>
                  <a:pt x="8993168" y="3511992"/>
                  <a:pt x="9043444" y="3862087"/>
                </a:cubicBezTo>
                <a:cubicBezTo>
                  <a:pt x="9043612" y="3862140"/>
                  <a:pt x="9043781" y="3862145"/>
                  <a:pt x="9043950" y="3862150"/>
                </a:cubicBezTo>
                <a:lnTo>
                  <a:pt x="9044490" y="3868787"/>
                </a:lnTo>
                <a:cubicBezTo>
                  <a:pt x="9049547" y="3898794"/>
                  <a:pt x="9051997" y="3929436"/>
                  <a:pt x="9051954" y="3960518"/>
                </a:cubicBezTo>
                <a:cubicBezTo>
                  <a:pt x="9053266" y="3966104"/>
                  <a:pt x="9053325" y="3971728"/>
                  <a:pt x="9053325" y="3977366"/>
                </a:cubicBezTo>
                <a:cubicBezTo>
                  <a:pt x="9053325" y="3981158"/>
                  <a:pt x="9053298" y="3984944"/>
                  <a:pt x="9052732" y="3988716"/>
                </a:cubicBezTo>
                <a:lnTo>
                  <a:pt x="9052233" y="3988683"/>
                </a:lnTo>
                <a:lnTo>
                  <a:pt x="9052207" y="3989174"/>
                </a:lnTo>
                <a:lnTo>
                  <a:pt x="9035089" y="3987561"/>
                </a:lnTo>
                <a:cubicBezTo>
                  <a:pt x="9002714" y="3987038"/>
                  <a:pt x="8970834" y="3984080"/>
                  <a:pt x="8939662" y="3978570"/>
                </a:cubicBezTo>
                <a:cubicBezTo>
                  <a:pt x="8934085" y="3978986"/>
                  <a:pt x="8928756" y="3978045"/>
                  <a:pt x="8923445" y="3977042"/>
                </a:cubicBezTo>
                <a:lnTo>
                  <a:pt x="8923329" y="3975903"/>
                </a:lnTo>
                <a:cubicBezTo>
                  <a:pt x="8564478" y="3916971"/>
                  <a:pt x="8283439" y="3638399"/>
                  <a:pt x="8233164" y="3288305"/>
                </a:cubicBezTo>
                <a:cubicBezTo>
                  <a:pt x="8232996" y="3288253"/>
                  <a:pt x="8232828" y="3288248"/>
                  <a:pt x="8232658" y="3288243"/>
                </a:cubicBezTo>
                <a:lnTo>
                  <a:pt x="8232120" y="3281619"/>
                </a:lnTo>
                <a:cubicBezTo>
                  <a:pt x="8227061" y="3251607"/>
                  <a:pt x="8224611" y="3220958"/>
                  <a:pt x="8224653" y="3189869"/>
                </a:cubicBezTo>
                <a:cubicBezTo>
                  <a:pt x="8223341" y="3184286"/>
                  <a:pt x="8223282" y="3178663"/>
                  <a:pt x="8223282" y="3173027"/>
                </a:cubicBezTo>
                <a:lnTo>
                  <a:pt x="8223876" y="3161677"/>
                </a:lnTo>
                <a:lnTo>
                  <a:pt x="8224374" y="3161709"/>
                </a:lnTo>
                <a:close/>
                <a:moveTo>
                  <a:pt x="8210612" y="3161219"/>
                </a:moveTo>
                <a:lnTo>
                  <a:pt x="8210638" y="3161709"/>
                </a:lnTo>
                <a:lnTo>
                  <a:pt x="8211136" y="3161677"/>
                </a:lnTo>
                <a:lnTo>
                  <a:pt x="8211730" y="3173027"/>
                </a:lnTo>
                <a:cubicBezTo>
                  <a:pt x="8211730" y="3178663"/>
                  <a:pt x="8211672" y="3184286"/>
                  <a:pt x="8210360" y="3189869"/>
                </a:cubicBezTo>
                <a:cubicBezTo>
                  <a:pt x="8210402" y="3220958"/>
                  <a:pt x="8207951" y="3251607"/>
                  <a:pt x="8202893" y="3281619"/>
                </a:cubicBezTo>
                <a:lnTo>
                  <a:pt x="8202354" y="3288243"/>
                </a:lnTo>
                <a:cubicBezTo>
                  <a:pt x="8202185" y="3288248"/>
                  <a:pt x="8202016" y="3288253"/>
                  <a:pt x="8201849" y="3288305"/>
                </a:cubicBezTo>
                <a:cubicBezTo>
                  <a:pt x="8151573" y="3638399"/>
                  <a:pt x="7870534" y="3916971"/>
                  <a:pt x="7511683" y="3975903"/>
                </a:cubicBezTo>
                <a:lnTo>
                  <a:pt x="7511567" y="3977042"/>
                </a:lnTo>
                <a:cubicBezTo>
                  <a:pt x="7506256" y="3978045"/>
                  <a:pt x="7500927" y="3978986"/>
                  <a:pt x="7495350" y="3978570"/>
                </a:cubicBezTo>
                <a:cubicBezTo>
                  <a:pt x="7464178" y="3984080"/>
                  <a:pt x="7432298" y="3987038"/>
                  <a:pt x="7399924" y="3987561"/>
                </a:cubicBezTo>
                <a:lnTo>
                  <a:pt x="7382805" y="3989174"/>
                </a:lnTo>
                <a:lnTo>
                  <a:pt x="7382779" y="3988683"/>
                </a:lnTo>
                <a:lnTo>
                  <a:pt x="7382280" y="3988716"/>
                </a:lnTo>
                <a:cubicBezTo>
                  <a:pt x="7381714" y="3984944"/>
                  <a:pt x="7381687" y="3981158"/>
                  <a:pt x="7381687" y="3977366"/>
                </a:cubicBezTo>
                <a:cubicBezTo>
                  <a:pt x="7381687" y="3971728"/>
                  <a:pt x="7381746" y="3966104"/>
                  <a:pt x="7383058" y="3960518"/>
                </a:cubicBezTo>
                <a:cubicBezTo>
                  <a:pt x="7383016" y="3929436"/>
                  <a:pt x="7385465" y="3898794"/>
                  <a:pt x="7390522" y="3868787"/>
                </a:cubicBezTo>
                <a:lnTo>
                  <a:pt x="7391062" y="3862150"/>
                </a:lnTo>
                <a:cubicBezTo>
                  <a:pt x="7391231" y="3862145"/>
                  <a:pt x="7391400" y="3862140"/>
                  <a:pt x="7391568" y="3862087"/>
                </a:cubicBezTo>
                <a:cubicBezTo>
                  <a:pt x="7441844" y="3511992"/>
                  <a:pt x="7722883" y="3233421"/>
                  <a:pt x="8081734" y="3174489"/>
                </a:cubicBezTo>
                <a:lnTo>
                  <a:pt x="8081851" y="3173350"/>
                </a:lnTo>
                <a:cubicBezTo>
                  <a:pt x="8087159" y="3172348"/>
                  <a:pt x="8092487" y="3171407"/>
                  <a:pt x="8098063" y="3171823"/>
                </a:cubicBezTo>
                <a:cubicBezTo>
                  <a:pt x="8129247" y="3166310"/>
                  <a:pt x="8161139" y="3163352"/>
                  <a:pt x="8193525" y="3162829"/>
                </a:cubicBezTo>
                <a:close/>
                <a:moveTo>
                  <a:pt x="6532249" y="3161219"/>
                </a:moveTo>
                <a:lnTo>
                  <a:pt x="6549337" y="3162829"/>
                </a:lnTo>
                <a:cubicBezTo>
                  <a:pt x="6581722" y="3163352"/>
                  <a:pt x="6613615" y="3166310"/>
                  <a:pt x="6644798" y="3171823"/>
                </a:cubicBezTo>
                <a:cubicBezTo>
                  <a:pt x="6650374" y="3171407"/>
                  <a:pt x="6655702" y="3172348"/>
                  <a:pt x="6661011" y="3173350"/>
                </a:cubicBezTo>
                <a:lnTo>
                  <a:pt x="6661128" y="3174489"/>
                </a:lnTo>
                <a:cubicBezTo>
                  <a:pt x="7019978" y="3233421"/>
                  <a:pt x="7301017" y="3511992"/>
                  <a:pt x="7351294" y="3862087"/>
                </a:cubicBezTo>
                <a:cubicBezTo>
                  <a:pt x="7351461" y="3862140"/>
                  <a:pt x="7351631" y="3862145"/>
                  <a:pt x="7351799" y="3862150"/>
                </a:cubicBezTo>
                <a:lnTo>
                  <a:pt x="7352340" y="3868787"/>
                </a:lnTo>
                <a:cubicBezTo>
                  <a:pt x="7357396" y="3898794"/>
                  <a:pt x="7359846" y="3929436"/>
                  <a:pt x="7359804" y="3960518"/>
                </a:cubicBezTo>
                <a:cubicBezTo>
                  <a:pt x="7361116" y="3966104"/>
                  <a:pt x="7361174" y="3971728"/>
                  <a:pt x="7361174" y="3977366"/>
                </a:cubicBezTo>
                <a:cubicBezTo>
                  <a:pt x="7361174" y="3981158"/>
                  <a:pt x="7361147" y="3984944"/>
                  <a:pt x="7360581" y="3988716"/>
                </a:cubicBezTo>
                <a:lnTo>
                  <a:pt x="7360082" y="3988683"/>
                </a:lnTo>
                <a:lnTo>
                  <a:pt x="7360056" y="3989174"/>
                </a:lnTo>
                <a:lnTo>
                  <a:pt x="7342938" y="3987561"/>
                </a:lnTo>
                <a:cubicBezTo>
                  <a:pt x="7310564" y="3987038"/>
                  <a:pt x="7278683" y="3984080"/>
                  <a:pt x="7247511" y="3978570"/>
                </a:cubicBezTo>
                <a:cubicBezTo>
                  <a:pt x="7241934" y="3978986"/>
                  <a:pt x="7236605" y="3978045"/>
                  <a:pt x="7231295" y="3977042"/>
                </a:cubicBezTo>
                <a:lnTo>
                  <a:pt x="7231179" y="3975903"/>
                </a:lnTo>
                <a:cubicBezTo>
                  <a:pt x="6872327" y="3916971"/>
                  <a:pt x="6591288" y="3638399"/>
                  <a:pt x="6541013" y="3288305"/>
                </a:cubicBezTo>
                <a:cubicBezTo>
                  <a:pt x="6540845" y="3288253"/>
                  <a:pt x="6540677" y="3288248"/>
                  <a:pt x="6540507" y="3288243"/>
                </a:cubicBezTo>
                <a:lnTo>
                  <a:pt x="6539969" y="3281619"/>
                </a:lnTo>
                <a:cubicBezTo>
                  <a:pt x="6534910" y="3251607"/>
                  <a:pt x="6532460" y="3220958"/>
                  <a:pt x="6532502" y="3189869"/>
                </a:cubicBezTo>
                <a:cubicBezTo>
                  <a:pt x="6531190" y="3184286"/>
                  <a:pt x="6531131" y="3178663"/>
                  <a:pt x="6531131" y="3173027"/>
                </a:cubicBezTo>
                <a:lnTo>
                  <a:pt x="6531725" y="3161677"/>
                </a:lnTo>
                <a:lnTo>
                  <a:pt x="6532223" y="3161709"/>
                </a:lnTo>
                <a:close/>
                <a:moveTo>
                  <a:pt x="6518461" y="3161219"/>
                </a:moveTo>
                <a:lnTo>
                  <a:pt x="6518487" y="3161709"/>
                </a:lnTo>
                <a:lnTo>
                  <a:pt x="6518985" y="3161677"/>
                </a:lnTo>
                <a:lnTo>
                  <a:pt x="6519579" y="3173027"/>
                </a:lnTo>
                <a:cubicBezTo>
                  <a:pt x="6519579" y="3178663"/>
                  <a:pt x="6519520" y="3184286"/>
                  <a:pt x="6518208" y="3189869"/>
                </a:cubicBezTo>
                <a:cubicBezTo>
                  <a:pt x="6518250" y="3220958"/>
                  <a:pt x="6515800" y="3251607"/>
                  <a:pt x="6510741" y="3281619"/>
                </a:cubicBezTo>
                <a:lnTo>
                  <a:pt x="6510203" y="3288243"/>
                </a:lnTo>
                <a:cubicBezTo>
                  <a:pt x="6510033" y="3288248"/>
                  <a:pt x="6509865" y="3288253"/>
                  <a:pt x="6509697" y="3288305"/>
                </a:cubicBezTo>
                <a:cubicBezTo>
                  <a:pt x="6459422" y="3638399"/>
                  <a:pt x="6178383" y="3916971"/>
                  <a:pt x="5819531" y="3975903"/>
                </a:cubicBezTo>
                <a:lnTo>
                  <a:pt x="5819415" y="3977042"/>
                </a:lnTo>
                <a:cubicBezTo>
                  <a:pt x="5814105" y="3978045"/>
                  <a:pt x="5808776" y="3978986"/>
                  <a:pt x="5803199" y="3978570"/>
                </a:cubicBezTo>
                <a:cubicBezTo>
                  <a:pt x="5772027" y="3984080"/>
                  <a:pt x="5740146" y="3987038"/>
                  <a:pt x="5707772" y="3987561"/>
                </a:cubicBezTo>
                <a:lnTo>
                  <a:pt x="5690654" y="3989174"/>
                </a:lnTo>
                <a:lnTo>
                  <a:pt x="5690628" y="3988683"/>
                </a:lnTo>
                <a:lnTo>
                  <a:pt x="5690129" y="3988716"/>
                </a:lnTo>
                <a:cubicBezTo>
                  <a:pt x="5689563" y="3984944"/>
                  <a:pt x="5689536" y="3981158"/>
                  <a:pt x="5689536" y="3977366"/>
                </a:cubicBezTo>
                <a:cubicBezTo>
                  <a:pt x="5689536" y="3971728"/>
                  <a:pt x="5689594" y="3966104"/>
                  <a:pt x="5690906" y="3960518"/>
                </a:cubicBezTo>
                <a:cubicBezTo>
                  <a:pt x="5690864" y="3929436"/>
                  <a:pt x="5693314" y="3898794"/>
                  <a:pt x="5698370" y="3868787"/>
                </a:cubicBezTo>
                <a:lnTo>
                  <a:pt x="5698911" y="3862150"/>
                </a:lnTo>
                <a:cubicBezTo>
                  <a:pt x="5699079" y="3862145"/>
                  <a:pt x="5699249" y="3862140"/>
                  <a:pt x="5699416" y="3862087"/>
                </a:cubicBezTo>
                <a:cubicBezTo>
                  <a:pt x="5749693" y="3511992"/>
                  <a:pt x="6030732" y="3233421"/>
                  <a:pt x="6389582" y="3174489"/>
                </a:cubicBezTo>
                <a:lnTo>
                  <a:pt x="6389699" y="3173350"/>
                </a:lnTo>
                <a:cubicBezTo>
                  <a:pt x="6395008" y="3172348"/>
                  <a:pt x="6400336" y="3171407"/>
                  <a:pt x="6405912" y="3171823"/>
                </a:cubicBezTo>
                <a:cubicBezTo>
                  <a:pt x="6437095" y="3166310"/>
                  <a:pt x="6468988" y="3163352"/>
                  <a:pt x="6501373" y="3162829"/>
                </a:cubicBezTo>
                <a:close/>
                <a:moveTo>
                  <a:pt x="4840098" y="3161219"/>
                </a:moveTo>
                <a:lnTo>
                  <a:pt x="4857185" y="3162829"/>
                </a:lnTo>
                <a:cubicBezTo>
                  <a:pt x="4889571" y="3163352"/>
                  <a:pt x="4921463" y="3166310"/>
                  <a:pt x="4952647" y="3171823"/>
                </a:cubicBezTo>
                <a:cubicBezTo>
                  <a:pt x="4958223" y="3171407"/>
                  <a:pt x="4963551" y="3172348"/>
                  <a:pt x="4968859" y="3173350"/>
                </a:cubicBezTo>
                <a:lnTo>
                  <a:pt x="4968976" y="3174489"/>
                </a:lnTo>
                <a:cubicBezTo>
                  <a:pt x="5327827" y="3233421"/>
                  <a:pt x="5608866" y="3511992"/>
                  <a:pt x="5659142" y="3862087"/>
                </a:cubicBezTo>
                <a:cubicBezTo>
                  <a:pt x="5659310" y="3862140"/>
                  <a:pt x="5659479" y="3862145"/>
                  <a:pt x="5659648" y="3862150"/>
                </a:cubicBezTo>
                <a:lnTo>
                  <a:pt x="5660188" y="3868787"/>
                </a:lnTo>
                <a:cubicBezTo>
                  <a:pt x="5665245" y="3898794"/>
                  <a:pt x="5667694" y="3929436"/>
                  <a:pt x="5667652" y="3960518"/>
                </a:cubicBezTo>
                <a:cubicBezTo>
                  <a:pt x="5668964" y="3966104"/>
                  <a:pt x="5669023" y="3971728"/>
                  <a:pt x="5669023" y="3977366"/>
                </a:cubicBezTo>
                <a:cubicBezTo>
                  <a:pt x="5669023" y="3981158"/>
                  <a:pt x="5668996" y="3984944"/>
                  <a:pt x="5668430" y="3988716"/>
                </a:cubicBezTo>
                <a:lnTo>
                  <a:pt x="5667931" y="3988683"/>
                </a:lnTo>
                <a:lnTo>
                  <a:pt x="5667905" y="3989174"/>
                </a:lnTo>
                <a:lnTo>
                  <a:pt x="5650786" y="3987561"/>
                </a:lnTo>
                <a:cubicBezTo>
                  <a:pt x="5618412" y="3987038"/>
                  <a:pt x="5586532" y="3984080"/>
                  <a:pt x="5555360" y="3978570"/>
                </a:cubicBezTo>
                <a:cubicBezTo>
                  <a:pt x="5549783" y="3978986"/>
                  <a:pt x="5544454" y="3978045"/>
                  <a:pt x="5539143" y="3977042"/>
                </a:cubicBezTo>
                <a:lnTo>
                  <a:pt x="5539027" y="3975903"/>
                </a:lnTo>
                <a:cubicBezTo>
                  <a:pt x="5180176" y="3916971"/>
                  <a:pt x="4899137" y="3638399"/>
                  <a:pt x="4848861" y="3288305"/>
                </a:cubicBezTo>
                <a:cubicBezTo>
                  <a:pt x="4848694" y="3288253"/>
                  <a:pt x="4848525" y="3288248"/>
                  <a:pt x="4848356" y="3288243"/>
                </a:cubicBezTo>
                <a:lnTo>
                  <a:pt x="4847817" y="3281619"/>
                </a:lnTo>
                <a:cubicBezTo>
                  <a:pt x="4842759" y="3251607"/>
                  <a:pt x="4840308" y="3220958"/>
                  <a:pt x="4840350" y="3189869"/>
                </a:cubicBezTo>
                <a:cubicBezTo>
                  <a:pt x="4839038" y="3184286"/>
                  <a:pt x="4838980" y="3178663"/>
                  <a:pt x="4838980" y="3173027"/>
                </a:cubicBezTo>
                <a:lnTo>
                  <a:pt x="4839574" y="3161677"/>
                </a:lnTo>
                <a:lnTo>
                  <a:pt x="4840072" y="3161709"/>
                </a:lnTo>
                <a:close/>
                <a:moveTo>
                  <a:pt x="4826310" y="3161219"/>
                </a:moveTo>
                <a:lnTo>
                  <a:pt x="4826336" y="3161709"/>
                </a:lnTo>
                <a:lnTo>
                  <a:pt x="4826834" y="3161677"/>
                </a:lnTo>
                <a:lnTo>
                  <a:pt x="4827428" y="3173027"/>
                </a:lnTo>
                <a:cubicBezTo>
                  <a:pt x="4827428" y="3178663"/>
                  <a:pt x="4827369" y="3184286"/>
                  <a:pt x="4826057" y="3189869"/>
                </a:cubicBezTo>
                <a:cubicBezTo>
                  <a:pt x="4826099" y="3220958"/>
                  <a:pt x="4823649" y="3251607"/>
                  <a:pt x="4818590" y="3281619"/>
                </a:cubicBezTo>
                <a:lnTo>
                  <a:pt x="4818052" y="3288243"/>
                </a:lnTo>
                <a:cubicBezTo>
                  <a:pt x="4817882" y="3288248"/>
                  <a:pt x="4817714" y="3288253"/>
                  <a:pt x="4817546" y="3288305"/>
                </a:cubicBezTo>
                <a:cubicBezTo>
                  <a:pt x="4767271" y="3638399"/>
                  <a:pt x="4486232" y="3916971"/>
                  <a:pt x="4127381" y="3975903"/>
                </a:cubicBezTo>
                <a:lnTo>
                  <a:pt x="4127264" y="3977042"/>
                </a:lnTo>
                <a:cubicBezTo>
                  <a:pt x="4121954" y="3978045"/>
                  <a:pt x="4116625" y="3978986"/>
                  <a:pt x="4111048" y="3978570"/>
                </a:cubicBezTo>
                <a:cubicBezTo>
                  <a:pt x="4079876" y="3984080"/>
                  <a:pt x="4047996" y="3987038"/>
                  <a:pt x="4015621" y="3987561"/>
                </a:cubicBezTo>
                <a:lnTo>
                  <a:pt x="3998503" y="3989174"/>
                </a:lnTo>
                <a:lnTo>
                  <a:pt x="3998477" y="3988683"/>
                </a:lnTo>
                <a:lnTo>
                  <a:pt x="3997978" y="3988716"/>
                </a:lnTo>
                <a:cubicBezTo>
                  <a:pt x="3997412" y="3984944"/>
                  <a:pt x="3997385" y="3981158"/>
                  <a:pt x="3997385" y="3977366"/>
                </a:cubicBezTo>
                <a:cubicBezTo>
                  <a:pt x="3997385" y="3971728"/>
                  <a:pt x="3997443" y="3966104"/>
                  <a:pt x="3998755" y="3960518"/>
                </a:cubicBezTo>
                <a:cubicBezTo>
                  <a:pt x="3998713" y="3929436"/>
                  <a:pt x="4001163" y="3898794"/>
                  <a:pt x="4006219" y="3868787"/>
                </a:cubicBezTo>
                <a:lnTo>
                  <a:pt x="4006760" y="3862150"/>
                </a:lnTo>
                <a:cubicBezTo>
                  <a:pt x="4006928" y="3862145"/>
                  <a:pt x="4007098" y="3862140"/>
                  <a:pt x="4007265" y="3862087"/>
                </a:cubicBezTo>
                <a:cubicBezTo>
                  <a:pt x="4057542" y="3511992"/>
                  <a:pt x="4338581" y="3233421"/>
                  <a:pt x="4697431" y="3174489"/>
                </a:cubicBezTo>
                <a:lnTo>
                  <a:pt x="4697548" y="3173350"/>
                </a:lnTo>
                <a:cubicBezTo>
                  <a:pt x="4702857" y="3172348"/>
                  <a:pt x="4708185" y="3171407"/>
                  <a:pt x="4713761" y="3171823"/>
                </a:cubicBezTo>
                <a:cubicBezTo>
                  <a:pt x="4744944" y="3166310"/>
                  <a:pt x="4776837" y="3163352"/>
                  <a:pt x="4809222" y="3162829"/>
                </a:cubicBezTo>
                <a:close/>
                <a:moveTo>
                  <a:pt x="3147947" y="3161219"/>
                </a:moveTo>
                <a:lnTo>
                  <a:pt x="3165034" y="3162829"/>
                </a:lnTo>
                <a:cubicBezTo>
                  <a:pt x="3197420" y="3163352"/>
                  <a:pt x="3229312" y="3166310"/>
                  <a:pt x="3260496" y="3171823"/>
                </a:cubicBezTo>
                <a:cubicBezTo>
                  <a:pt x="3266072" y="3171407"/>
                  <a:pt x="3271400" y="3172348"/>
                  <a:pt x="3276708" y="3173350"/>
                </a:cubicBezTo>
                <a:lnTo>
                  <a:pt x="3276826" y="3174489"/>
                </a:lnTo>
                <a:cubicBezTo>
                  <a:pt x="3635676" y="3233421"/>
                  <a:pt x="3916715" y="3511992"/>
                  <a:pt x="3966991" y="3862087"/>
                </a:cubicBezTo>
                <a:cubicBezTo>
                  <a:pt x="3967159" y="3862140"/>
                  <a:pt x="3967328" y="3862145"/>
                  <a:pt x="3967497" y="3862150"/>
                </a:cubicBezTo>
                <a:lnTo>
                  <a:pt x="3968037" y="3868787"/>
                </a:lnTo>
                <a:cubicBezTo>
                  <a:pt x="3973094" y="3898794"/>
                  <a:pt x="3975543" y="3929436"/>
                  <a:pt x="3975501" y="3960518"/>
                </a:cubicBezTo>
                <a:cubicBezTo>
                  <a:pt x="3976813" y="3966104"/>
                  <a:pt x="3976872" y="3971728"/>
                  <a:pt x="3976872" y="3977366"/>
                </a:cubicBezTo>
                <a:cubicBezTo>
                  <a:pt x="3976872" y="3981158"/>
                  <a:pt x="3976845" y="3984944"/>
                  <a:pt x="3976279" y="3988716"/>
                </a:cubicBezTo>
                <a:lnTo>
                  <a:pt x="3975780" y="3988683"/>
                </a:lnTo>
                <a:lnTo>
                  <a:pt x="3975754" y="3989174"/>
                </a:lnTo>
                <a:lnTo>
                  <a:pt x="3958635" y="3987561"/>
                </a:lnTo>
                <a:cubicBezTo>
                  <a:pt x="3926261" y="3987038"/>
                  <a:pt x="3894381" y="3984080"/>
                  <a:pt x="3863209" y="3978570"/>
                </a:cubicBezTo>
                <a:cubicBezTo>
                  <a:pt x="3857632" y="3978986"/>
                  <a:pt x="3852303" y="3978045"/>
                  <a:pt x="3846992" y="3977042"/>
                </a:cubicBezTo>
                <a:lnTo>
                  <a:pt x="3846876" y="3975903"/>
                </a:lnTo>
                <a:cubicBezTo>
                  <a:pt x="3488025" y="3916971"/>
                  <a:pt x="3206986" y="3638399"/>
                  <a:pt x="3156710" y="3288305"/>
                </a:cubicBezTo>
                <a:cubicBezTo>
                  <a:pt x="3156543" y="3288253"/>
                  <a:pt x="3156374" y="3288248"/>
                  <a:pt x="3156205" y="3288243"/>
                </a:cubicBezTo>
                <a:lnTo>
                  <a:pt x="3155667" y="3281619"/>
                </a:lnTo>
                <a:cubicBezTo>
                  <a:pt x="3150608" y="3251607"/>
                  <a:pt x="3148157" y="3220958"/>
                  <a:pt x="3148199" y="3189869"/>
                </a:cubicBezTo>
                <a:cubicBezTo>
                  <a:pt x="3146887" y="3184286"/>
                  <a:pt x="3146829" y="3178663"/>
                  <a:pt x="3146829" y="3173027"/>
                </a:cubicBezTo>
                <a:lnTo>
                  <a:pt x="3147423" y="3161677"/>
                </a:lnTo>
                <a:lnTo>
                  <a:pt x="3147921" y="3161709"/>
                </a:lnTo>
                <a:close/>
                <a:moveTo>
                  <a:pt x="3134159" y="3161219"/>
                </a:moveTo>
                <a:lnTo>
                  <a:pt x="3134185" y="3161709"/>
                </a:lnTo>
                <a:lnTo>
                  <a:pt x="3134683" y="3161677"/>
                </a:lnTo>
                <a:lnTo>
                  <a:pt x="3135277" y="3173027"/>
                </a:lnTo>
                <a:cubicBezTo>
                  <a:pt x="3135277" y="3178663"/>
                  <a:pt x="3135218" y="3184286"/>
                  <a:pt x="3133906" y="3189869"/>
                </a:cubicBezTo>
                <a:cubicBezTo>
                  <a:pt x="3133948" y="3220958"/>
                  <a:pt x="3131498" y="3251607"/>
                  <a:pt x="3126439" y="3281619"/>
                </a:cubicBezTo>
                <a:lnTo>
                  <a:pt x="3125901" y="3288243"/>
                </a:lnTo>
                <a:cubicBezTo>
                  <a:pt x="3125731" y="3288248"/>
                  <a:pt x="3125563" y="3288253"/>
                  <a:pt x="3125395" y="3288305"/>
                </a:cubicBezTo>
                <a:cubicBezTo>
                  <a:pt x="3075120" y="3638399"/>
                  <a:pt x="2794081" y="3916971"/>
                  <a:pt x="2435230" y="3975903"/>
                </a:cubicBezTo>
                <a:lnTo>
                  <a:pt x="2435113" y="3977042"/>
                </a:lnTo>
                <a:cubicBezTo>
                  <a:pt x="2429803" y="3978045"/>
                  <a:pt x="2424474" y="3978986"/>
                  <a:pt x="2418897" y="3978570"/>
                </a:cubicBezTo>
                <a:cubicBezTo>
                  <a:pt x="2387725" y="3984080"/>
                  <a:pt x="2355845" y="3987038"/>
                  <a:pt x="2323470" y="3987561"/>
                </a:cubicBezTo>
                <a:lnTo>
                  <a:pt x="2306352" y="3989174"/>
                </a:lnTo>
                <a:lnTo>
                  <a:pt x="2306326" y="3988683"/>
                </a:lnTo>
                <a:lnTo>
                  <a:pt x="2305827" y="3988716"/>
                </a:lnTo>
                <a:cubicBezTo>
                  <a:pt x="2305261" y="3984944"/>
                  <a:pt x="2305234" y="3981158"/>
                  <a:pt x="2305234" y="3977366"/>
                </a:cubicBezTo>
                <a:cubicBezTo>
                  <a:pt x="2305234" y="3971728"/>
                  <a:pt x="2305292" y="3966104"/>
                  <a:pt x="2306604" y="3960518"/>
                </a:cubicBezTo>
                <a:cubicBezTo>
                  <a:pt x="2306562" y="3929436"/>
                  <a:pt x="2309012" y="3898794"/>
                  <a:pt x="2314068" y="3868787"/>
                </a:cubicBezTo>
                <a:lnTo>
                  <a:pt x="2314609" y="3862150"/>
                </a:lnTo>
                <a:cubicBezTo>
                  <a:pt x="2314777" y="3862145"/>
                  <a:pt x="2314947" y="3862140"/>
                  <a:pt x="2315114" y="3862087"/>
                </a:cubicBezTo>
                <a:cubicBezTo>
                  <a:pt x="2365391" y="3511992"/>
                  <a:pt x="2646430" y="3233421"/>
                  <a:pt x="3005280" y="3174489"/>
                </a:cubicBezTo>
                <a:lnTo>
                  <a:pt x="3005397" y="3173350"/>
                </a:lnTo>
                <a:cubicBezTo>
                  <a:pt x="3010706" y="3172348"/>
                  <a:pt x="3016034" y="3171407"/>
                  <a:pt x="3021610" y="3171823"/>
                </a:cubicBezTo>
                <a:cubicBezTo>
                  <a:pt x="3052793" y="3166310"/>
                  <a:pt x="3084686" y="3163352"/>
                  <a:pt x="3117071" y="3162829"/>
                </a:cubicBezTo>
                <a:close/>
                <a:moveTo>
                  <a:pt x="1455796" y="3161219"/>
                </a:moveTo>
                <a:lnTo>
                  <a:pt x="1472883" y="3162829"/>
                </a:lnTo>
                <a:cubicBezTo>
                  <a:pt x="1505269" y="3163352"/>
                  <a:pt x="1537161" y="3166310"/>
                  <a:pt x="1568345" y="3171823"/>
                </a:cubicBezTo>
                <a:cubicBezTo>
                  <a:pt x="1573921" y="3171407"/>
                  <a:pt x="1579249" y="3172348"/>
                  <a:pt x="1584557" y="3173350"/>
                </a:cubicBezTo>
                <a:lnTo>
                  <a:pt x="1584675" y="3174489"/>
                </a:lnTo>
                <a:cubicBezTo>
                  <a:pt x="1943525" y="3233421"/>
                  <a:pt x="2224564" y="3511992"/>
                  <a:pt x="2274840" y="3862087"/>
                </a:cubicBezTo>
                <a:cubicBezTo>
                  <a:pt x="2275008" y="3862140"/>
                  <a:pt x="2275177" y="3862145"/>
                  <a:pt x="2275346" y="3862150"/>
                </a:cubicBezTo>
                <a:lnTo>
                  <a:pt x="2275886" y="3868787"/>
                </a:lnTo>
                <a:cubicBezTo>
                  <a:pt x="2280943" y="3898794"/>
                  <a:pt x="2283392" y="3929436"/>
                  <a:pt x="2283350" y="3960518"/>
                </a:cubicBezTo>
                <a:cubicBezTo>
                  <a:pt x="2284662" y="3966104"/>
                  <a:pt x="2284721" y="3971728"/>
                  <a:pt x="2284721" y="3977366"/>
                </a:cubicBezTo>
                <a:cubicBezTo>
                  <a:pt x="2284721" y="3981158"/>
                  <a:pt x="2284694" y="3984944"/>
                  <a:pt x="2284128" y="3988716"/>
                </a:cubicBezTo>
                <a:lnTo>
                  <a:pt x="2283629" y="3988683"/>
                </a:lnTo>
                <a:lnTo>
                  <a:pt x="2283603" y="3989174"/>
                </a:lnTo>
                <a:lnTo>
                  <a:pt x="2266484" y="3987561"/>
                </a:lnTo>
                <a:cubicBezTo>
                  <a:pt x="2234110" y="3987038"/>
                  <a:pt x="2202230" y="3984080"/>
                  <a:pt x="2171058" y="3978570"/>
                </a:cubicBezTo>
                <a:cubicBezTo>
                  <a:pt x="2165481" y="3978986"/>
                  <a:pt x="2160152" y="3978045"/>
                  <a:pt x="2154841" y="3977042"/>
                </a:cubicBezTo>
                <a:lnTo>
                  <a:pt x="2154725" y="3975903"/>
                </a:lnTo>
                <a:cubicBezTo>
                  <a:pt x="1795874" y="3916971"/>
                  <a:pt x="1514835" y="3638399"/>
                  <a:pt x="1464559" y="3288305"/>
                </a:cubicBezTo>
                <a:cubicBezTo>
                  <a:pt x="1464392" y="3288253"/>
                  <a:pt x="1464223" y="3288248"/>
                  <a:pt x="1464054" y="3288243"/>
                </a:cubicBezTo>
                <a:lnTo>
                  <a:pt x="1463515" y="3281619"/>
                </a:lnTo>
                <a:cubicBezTo>
                  <a:pt x="1458457" y="3251607"/>
                  <a:pt x="1456006" y="3220958"/>
                  <a:pt x="1456048" y="3189869"/>
                </a:cubicBezTo>
                <a:cubicBezTo>
                  <a:pt x="1454736" y="3184286"/>
                  <a:pt x="1454678" y="3178663"/>
                  <a:pt x="1454678" y="3173027"/>
                </a:cubicBezTo>
                <a:lnTo>
                  <a:pt x="1455272" y="3161677"/>
                </a:lnTo>
                <a:lnTo>
                  <a:pt x="1455770" y="3161709"/>
                </a:lnTo>
                <a:close/>
                <a:moveTo>
                  <a:pt x="1442008" y="3161219"/>
                </a:moveTo>
                <a:lnTo>
                  <a:pt x="1442034" y="3161709"/>
                </a:lnTo>
                <a:lnTo>
                  <a:pt x="1442532" y="3161677"/>
                </a:lnTo>
                <a:lnTo>
                  <a:pt x="1443126" y="3173027"/>
                </a:lnTo>
                <a:cubicBezTo>
                  <a:pt x="1443126" y="3178663"/>
                  <a:pt x="1443067" y="3184286"/>
                  <a:pt x="1441755" y="3189869"/>
                </a:cubicBezTo>
                <a:cubicBezTo>
                  <a:pt x="1441797" y="3220958"/>
                  <a:pt x="1439347" y="3251607"/>
                  <a:pt x="1434288" y="3281619"/>
                </a:cubicBezTo>
                <a:lnTo>
                  <a:pt x="1433750" y="3288243"/>
                </a:lnTo>
                <a:cubicBezTo>
                  <a:pt x="1433580" y="3288248"/>
                  <a:pt x="1433412" y="3288253"/>
                  <a:pt x="1433244" y="3288305"/>
                </a:cubicBezTo>
                <a:cubicBezTo>
                  <a:pt x="1382969" y="3638399"/>
                  <a:pt x="1101930" y="3916971"/>
                  <a:pt x="743079" y="3975903"/>
                </a:cubicBezTo>
                <a:lnTo>
                  <a:pt x="742962" y="3977042"/>
                </a:lnTo>
                <a:cubicBezTo>
                  <a:pt x="737652" y="3978045"/>
                  <a:pt x="732323" y="3978986"/>
                  <a:pt x="726746" y="3978570"/>
                </a:cubicBezTo>
                <a:cubicBezTo>
                  <a:pt x="695574" y="3984080"/>
                  <a:pt x="663693" y="3987038"/>
                  <a:pt x="631319" y="3987561"/>
                </a:cubicBezTo>
                <a:lnTo>
                  <a:pt x="614201" y="3989174"/>
                </a:lnTo>
                <a:lnTo>
                  <a:pt x="614175" y="3988683"/>
                </a:lnTo>
                <a:lnTo>
                  <a:pt x="613676" y="3988716"/>
                </a:lnTo>
                <a:cubicBezTo>
                  <a:pt x="613110" y="3984944"/>
                  <a:pt x="613083" y="3981158"/>
                  <a:pt x="613083" y="3977366"/>
                </a:cubicBezTo>
                <a:cubicBezTo>
                  <a:pt x="613083" y="3971728"/>
                  <a:pt x="613141" y="3966104"/>
                  <a:pt x="614453" y="3960518"/>
                </a:cubicBezTo>
                <a:cubicBezTo>
                  <a:pt x="614411" y="3929436"/>
                  <a:pt x="616861" y="3898794"/>
                  <a:pt x="621917" y="3868787"/>
                </a:cubicBezTo>
                <a:lnTo>
                  <a:pt x="622458" y="3862150"/>
                </a:lnTo>
                <a:cubicBezTo>
                  <a:pt x="622626" y="3862145"/>
                  <a:pt x="622796" y="3862140"/>
                  <a:pt x="622963" y="3862087"/>
                </a:cubicBezTo>
                <a:cubicBezTo>
                  <a:pt x="673240" y="3511992"/>
                  <a:pt x="954279" y="3233421"/>
                  <a:pt x="1313129" y="3174489"/>
                </a:cubicBezTo>
                <a:lnTo>
                  <a:pt x="1313246" y="3173350"/>
                </a:lnTo>
                <a:cubicBezTo>
                  <a:pt x="1318555" y="3172348"/>
                  <a:pt x="1323883" y="3171407"/>
                  <a:pt x="1329459" y="3171823"/>
                </a:cubicBezTo>
                <a:cubicBezTo>
                  <a:pt x="1360642" y="3166310"/>
                  <a:pt x="1392535" y="3163352"/>
                  <a:pt x="1424920" y="3162829"/>
                </a:cubicBezTo>
                <a:close/>
                <a:moveTo>
                  <a:pt x="10909360" y="2447425"/>
                </a:moveTo>
                <a:cubicBezTo>
                  <a:pt x="10962636" y="2718331"/>
                  <a:pt x="11177479" y="2933128"/>
                  <a:pt x="11452669" y="2992271"/>
                </a:cubicBezTo>
                <a:cubicBezTo>
                  <a:pt x="11399394" y="2721365"/>
                  <a:pt x="11184550" y="2506568"/>
                  <a:pt x="10909360" y="2447425"/>
                </a:cubicBezTo>
                <a:close/>
                <a:moveTo>
                  <a:pt x="10602109" y="2447425"/>
                </a:moveTo>
                <a:cubicBezTo>
                  <a:pt x="10326919" y="2506568"/>
                  <a:pt x="10112075" y="2721365"/>
                  <a:pt x="10058800" y="2992271"/>
                </a:cubicBezTo>
                <a:cubicBezTo>
                  <a:pt x="10333990" y="2933128"/>
                  <a:pt x="10548833" y="2718331"/>
                  <a:pt x="10602109" y="2447425"/>
                </a:cubicBezTo>
                <a:close/>
                <a:moveTo>
                  <a:pt x="9217207" y="2447425"/>
                </a:moveTo>
                <a:cubicBezTo>
                  <a:pt x="9270483" y="2718331"/>
                  <a:pt x="9485326" y="2933128"/>
                  <a:pt x="9760516" y="2992271"/>
                </a:cubicBezTo>
                <a:cubicBezTo>
                  <a:pt x="9707241" y="2721365"/>
                  <a:pt x="9492397" y="2506568"/>
                  <a:pt x="9217207" y="2447425"/>
                </a:cubicBezTo>
                <a:close/>
                <a:moveTo>
                  <a:pt x="8909958" y="2447425"/>
                </a:moveTo>
                <a:cubicBezTo>
                  <a:pt x="8634768" y="2506568"/>
                  <a:pt x="8419924" y="2721365"/>
                  <a:pt x="8366649" y="2992271"/>
                </a:cubicBezTo>
                <a:cubicBezTo>
                  <a:pt x="8641839" y="2933128"/>
                  <a:pt x="8856682" y="2718331"/>
                  <a:pt x="8909958" y="2447425"/>
                </a:cubicBezTo>
                <a:close/>
                <a:moveTo>
                  <a:pt x="7525056" y="2447425"/>
                </a:moveTo>
                <a:cubicBezTo>
                  <a:pt x="7578332" y="2718331"/>
                  <a:pt x="7793175" y="2933128"/>
                  <a:pt x="8068365" y="2992271"/>
                </a:cubicBezTo>
                <a:cubicBezTo>
                  <a:pt x="8015090" y="2721365"/>
                  <a:pt x="7800246" y="2506568"/>
                  <a:pt x="7525056" y="2447425"/>
                </a:cubicBezTo>
                <a:close/>
                <a:moveTo>
                  <a:pt x="7217807" y="2447425"/>
                </a:moveTo>
                <a:cubicBezTo>
                  <a:pt x="6942617" y="2506568"/>
                  <a:pt x="6727773" y="2721365"/>
                  <a:pt x="6674498" y="2992271"/>
                </a:cubicBezTo>
                <a:cubicBezTo>
                  <a:pt x="6949688" y="2933128"/>
                  <a:pt x="7164531" y="2718331"/>
                  <a:pt x="7217807" y="2447425"/>
                </a:cubicBezTo>
                <a:close/>
                <a:moveTo>
                  <a:pt x="5832905" y="2447425"/>
                </a:moveTo>
                <a:cubicBezTo>
                  <a:pt x="5886181" y="2718331"/>
                  <a:pt x="6101024" y="2933128"/>
                  <a:pt x="6376214" y="2992271"/>
                </a:cubicBezTo>
                <a:cubicBezTo>
                  <a:pt x="6322939" y="2721365"/>
                  <a:pt x="6108095" y="2506568"/>
                  <a:pt x="5832905" y="2447425"/>
                </a:cubicBezTo>
                <a:close/>
                <a:moveTo>
                  <a:pt x="5525656" y="2447425"/>
                </a:moveTo>
                <a:cubicBezTo>
                  <a:pt x="5250466" y="2506568"/>
                  <a:pt x="5035622" y="2721365"/>
                  <a:pt x="4982347" y="2992271"/>
                </a:cubicBezTo>
                <a:cubicBezTo>
                  <a:pt x="5257537" y="2933128"/>
                  <a:pt x="5472380" y="2718331"/>
                  <a:pt x="5525656" y="2447425"/>
                </a:cubicBezTo>
                <a:close/>
                <a:moveTo>
                  <a:pt x="4140754" y="2447425"/>
                </a:moveTo>
                <a:cubicBezTo>
                  <a:pt x="4194030" y="2718331"/>
                  <a:pt x="4408873" y="2933128"/>
                  <a:pt x="4684063" y="2992271"/>
                </a:cubicBezTo>
                <a:cubicBezTo>
                  <a:pt x="4630788" y="2721365"/>
                  <a:pt x="4415944" y="2506568"/>
                  <a:pt x="4140754" y="2447425"/>
                </a:cubicBezTo>
                <a:close/>
                <a:moveTo>
                  <a:pt x="3833505" y="2447425"/>
                </a:moveTo>
                <a:cubicBezTo>
                  <a:pt x="3558315" y="2506568"/>
                  <a:pt x="3343471" y="2721365"/>
                  <a:pt x="3290196" y="2992271"/>
                </a:cubicBezTo>
                <a:cubicBezTo>
                  <a:pt x="3565386" y="2933128"/>
                  <a:pt x="3780229" y="2718331"/>
                  <a:pt x="3833505" y="2447425"/>
                </a:cubicBezTo>
                <a:close/>
                <a:moveTo>
                  <a:pt x="2448603" y="2447425"/>
                </a:moveTo>
                <a:cubicBezTo>
                  <a:pt x="2501879" y="2718331"/>
                  <a:pt x="2716722" y="2933128"/>
                  <a:pt x="2991912" y="2992271"/>
                </a:cubicBezTo>
                <a:cubicBezTo>
                  <a:pt x="2938637" y="2721365"/>
                  <a:pt x="2723793" y="2506568"/>
                  <a:pt x="2448603" y="2447425"/>
                </a:cubicBezTo>
                <a:close/>
                <a:moveTo>
                  <a:pt x="2141354" y="2447425"/>
                </a:moveTo>
                <a:cubicBezTo>
                  <a:pt x="1866164" y="2506568"/>
                  <a:pt x="1651320" y="2721365"/>
                  <a:pt x="1598045" y="2992271"/>
                </a:cubicBezTo>
                <a:cubicBezTo>
                  <a:pt x="1873235" y="2933128"/>
                  <a:pt x="2088078" y="2718331"/>
                  <a:pt x="2141354" y="2447425"/>
                </a:cubicBezTo>
                <a:close/>
                <a:moveTo>
                  <a:pt x="756452" y="2447425"/>
                </a:moveTo>
                <a:cubicBezTo>
                  <a:pt x="809728" y="2718331"/>
                  <a:pt x="1024571" y="2933128"/>
                  <a:pt x="1299761" y="2992271"/>
                </a:cubicBezTo>
                <a:cubicBezTo>
                  <a:pt x="1246486" y="2721365"/>
                  <a:pt x="1031642" y="2506568"/>
                  <a:pt x="756452" y="2447425"/>
                </a:cubicBezTo>
                <a:close/>
                <a:moveTo>
                  <a:pt x="12192000" y="2344615"/>
                </a:moveTo>
                <a:lnTo>
                  <a:pt x="12192000" y="2477663"/>
                </a:lnTo>
                <a:cubicBezTo>
                  <a:pt x="11966807" y="2562375"/>
                  <a:pt x="11797421" y="2755980"/>
                  <a:pt x="11750953" y="2992271"/>
                </a:cubicBezTo>
                <a:cubicBezTo>
                  <a:pt x="11935988" y="2952504"/>
                  <a:pt x="12093739" y="2842365"/>
                  <a:pt x="12192000" y="2691161"/>
                </a:cubicBezTo>
                <a:lnTo>
                  <a:pt x="12192000" y="2892735"/>
                </a:lnTo>
                <a:cubicBezTo>
                  <a:pt x="12071770" y="3011736"/>
                  <a:pt x="11914089" y="3094511"/>
                  <a:pt x="11737582" y="3123727"/>
                </a:cubicBezTo>
                <a:lnTo>
                  <a:pt x="11737466" y="3124875"/>
                </a:lnTo>
                <a:cubicBezTo>
                  <a:pt x="11732155" y="3125886"/>
                  <a:pt x="11726826" y="3126834"/>
                  <a:pt x="11721249" y="3126415"/>
                </a:cubicBezTo>
                <a:cubicBezTo>
                  <a:pt x="11690077" y="3131969"/>
                  <a:pt x="11658197" y="3134950"/>
                  <a:pt x="11625822" y="3135477"/>
                </a:cubicBezTo>
                <a:lnTo>
                  <a:pt x="11608704" y="3137103"/>
                </a:lnTo>
                <a:lnTo>
                  <a:pt x="11608678" y="3136608"/>
                </a:lnTo>
                <a:lnTo>
                  <a:pt x="11608179" y="3136641"/>
                </a:lnTo>
                <a:cubicBezTo>
                  <a:pt x="11607613" y="3132839"/>
                  <a:pt x="11607586" y="3129023"/>
                  <a:pt x="11607586" y="3125201"/>
                </a:cubicBezTo>
                <a:cubicBezTo>
                  <a:pt x="11607586" y="3119519"/>
                  <a:pt x="11607645" y="3113850"/>
                  <a:pt x="11608957" y="3108220"/>
                </a:cubicBezTo>
                <a:cubicBezTo>
                  <a:pt x="11608914" y="3076892"/>
                  <a:pt x="11611364" y="3046007"/>
                  <a:pt x="11616421" y="3015763"/>
                </a:cubicBezTo>
                <a:lnTo>
                  <a:pt x="11616961" y="3009073"/>
                </a:lnTo>
                <a:cubicBezTo>
                  <a:pt x="11617130" y="3009068"/>
                  <a:pt x="11617299" y="3009063"/>
                  <a:pt x="11617466" y="3009010"/>
                </a:cubicBezTo>
                <a:cubicBezTo>
                  <a:pt x="11662185" y="2695154"/>
                  <a:pt x="11889463" y="2438329"/>
                  <a:pt x="12192000" y="2344615"/>
                </a:cubicBezTo>
                <a:close/>
                <a:moveTo>
                  <a:pt x="10767111" y="2302594"/>
                </a:moveTo>
                <a:lnTo>
                  <a:pt x="10784198" y="2304217"/>
                </a:lnTo>
                <a:cubicBezTo>
                  <a:pt x="10816584" y="2304744"/>
                  <a:pt x="10848477" y="2307725"/>
                  <a:pt x="10879660" y="2313282"/>
                </a:cubicBezTo>
                <a:cubicBezTo>
                  <a:pt x="10885236" y="2312863"/>
                  <a:pt x="10890564" y="2313811"/>
                  <a:pt x="10895873" y="2314821"/>
                </a:cubicBezTo>
                <a:lnTo>
                  <a:pt x="10895990" y="2315969"/>
                </a:lnTo>
                <a:cubicBezTo>
                  <a:pt x="11254840" y="2375367"/>
                  <a:pt x="11535879" y="2656144"/>
                  <a:pt x="11586156" y="3009010"/>
                </a:cubicBezTo>
                <a:cubicBezTo>
                  <a:pt x="11586323" y="3009063"/>
                  <a:pt x="11586492" y="3009068"/>
                  <a:pt x="11586661" y="3009073"/>
                </a:cubicBezTo>
                <a:lnTo>
                  <a:pt x="11587201" y="3015763"/>
                </a:lnTo>
                <a:cubicBezTo>
                  <a:pt x="11592258" y="3046007"/>
                  <a:pt x="11594708" y="3076892"/>
                  <a:pt x="11594665" y="3108220"/>
                </a:cubicBezTo>
                <a:cubicBezTo>
                  <a:pt x="11595977" y="3113850"/>
                  <a:pt x="11596036" y="3119519"/>
                  <a:pt x="11596036" y="3125201"/>
                </a:cubicBezTo>
                <a:cubicBezTo>
                  <a:pt x="11596036" y="3129023"/>
                  <a:pt x="11596009" y="3132839"/>
                  <a:pt x="11595443" y="3136641"/>
                </a:cubicBezTo>
                <a:lnTo>
                  <a:pt x="11594944" y="3136608"/>
                </a:lnTo>
                <a:lnTo>
                  <a:pt x="11594918" y="3137103"/>
                </a:lnTo>
                <a:lnTo>
                  <a:pt x="11577800" y="3135477"/>
                </a:lnTo>
                <a:cubicBezTo>
                  <a:pt x="11545425" y="3134950"/>
                  <a:pt x="11513545" y="3131969"/>
                  <a:pt x="11482373" y="3126415"/>
                </a:cubicBezTo>
                <a:cubicBezTo>
                  <a:pt x="11476796" y="3126834"/>
                  <a:pt x="11471467" y="3125886"/>
                  <a:pt x="11466156" y="3124875"/>
                </a:cubicBezTo>
                <a:lnTo>
                  <a:pt x="11466040" y="3123727"/>
                </a:lnTo>
                <a:cubicBezTo>
                  <a:pt x="11107189" y="3064328"/>
                  <a:pt x="10826150" y="2783551"/>
                  <a:pt x="10775875" y="2430686"/>
                </a:cubicBezTo>
                <a:cubicBezTo>
                  <a:pt x="10775707" y="2430633"/>
                  <a:pt x="10775539" y="2430628"/>
                  <a:pt x="10775369" y="2430623"/>
                </a:cubicBezTo>
                <a:lnTo>
                  <a:pt x="10774831" y="2423947"/>
                </a:lnTo>
                <a:cubicBezTo>
                  <a:pt x="10769772" y="2393697"/>
                  <a:pt x="10767321" y="2362806"/>
                  <a:pt x="10767364" y="2331471"/>
                </a:cubicBezTo>
                <a:cubicBezTo>
                  <a:pt x="10766052" y="2325843"/>
                  <a:pt x="10765993" y="2320176"/>
                  <a:pt x="10765993" y="2314495"/>
                </a:cubicBezTo>
                <a:lnTo>
                  <a:pt x="10766587" y="2303055"/>
                </a:lnTo>
                <a:lnTo>
                  <a:pt x="10767085" y="2303088"/>
                </a:lnTo>
                <a:close/>
                <a:moveTo>
                  <a:pt x="10744358" y="2302594"/>
                </a:moveTo>
                <a:lnTo>
                  <a:pt x="10744384" y="2303088"/>
                </a:lnTo>
                <a:lnTo>
                  <a:pt x="10744882" y="2303055"/>
                </a:lnTo>
                <a:lnTo>
                  <a:pt x="10745476" y="2314495"/>
                </a:lnTo>
                <a:cubicBezTo>
                  <a:pt x="10745476" y="2320176"/>
                  <a:pt x="10745417" y="2325843"/>
                  <a:pt x="10744105" y="2331471"/>
                </a:cubicBezTo>
                <a:cubicBezTo>
                  <a:pt x="10744148" y="2362806"/>
                  <a:pt x="10741697" y="2393697"/>
                  <a:pt x="10736638" y="2423947"/>
                </a:cubicBezTo>
                <a:lnTo>
                  <a:pt x="10736100" y="2430623"/>
                </a:lnTo>
                <a:cubicBezTo>
                  <a:pt x="10735930" y="2430628"/>
                  <a:pt x="10735762" y="2430633"/>
                  <a:pt x="10735594" y="2430686"/>
                </a:cubicBezTo>
                <a:cubicBezTo>
                  <a:pt x="10685319" y="2783551"/>
                  <a:pt x="10404280" y="3064328"/>
                  <a:pt x="10045429" y="3123727"/>
                </a:cubicBezTo>
                <a:lnTo>
                  <a:pt x="10045313" y="3124875"/>
                </a:lnTo>
                <a:cubicBezTo>
                  <a:pt x="10040002" y="3125886"/>
                  <a:pt x="10034673" y="3126834"/>
                  <a:pt x="10029096" y="3126415"/>
                </a:cubicBezTo>
                <a:cubicBezTo>
                  <a:pt x="9997924" y="3131969"/>
                  <a:pt x="9966044" y="3134950"/>
                  <a:pt x="9933669" y="3135477"/>
                </a:cubicBezTo>
                <a:lnTo>
                  <a:pt x="9916551" y="3137103"/>
                </a:lnTo>
                <a:lnTo>
                  <a:pt x="9916525" y="3136608"/>
                </a:lnTo>
                <a:lnTo>
                  <a:pt x="9916026" y="3136641"/>
                </a:lnTo>
                <a:cubicBezTo>
                  <a:pt x="9915460" y="3132839"/>
                  <a:pt x="9915433" y="3129023"/>
                  <a:pt x="9915433" y="3125201"/>
                </a:cubicBezTo>
                <a:cubicBezTo>
                  <a:pt x="9915433" y="3119519"/>
                  <a:pt x="9915492" y="3113850"/>
                  <a:pt x="9916804" y="3108220"/>
                </a:cubicBezTo>
                <a:cubicBezTo>
                  <a:pt x="9916761" y="3076892"/>
                  <a:pt x="9919211" y="3046007"/>
                  <a:pt x="9924268" y="3015763"/>
                </a:cubicBezTo>
                <a:lnTo>
                  <a:pt x="9924808" y="3009073"/>
                </a:lnTo>
                <a:cubicBezTo>
                  <a:pt x="9924977" y="3009068"/>
                  <a:pt x="9925146" y="3009063"/>
                  <a:pt x="9925314" y="3009010"/>
                </a:cubicBezTo>
                <a:cubicBezTo>
                  <a:pt x="9975590" y="2656144"/>
                  <a:pt x="10256629" y="2375367"/>
                  <a:pt x="10615479" y="2315969"/>
                </a:cubicBezTo>
                <a:lnTo>
                  <a:pt x="10615596" y="2314821"/>
                </a:lnTo>
                <a:cubicBezTo>
                  <a:pt x="10620905" y="2313811"/>
                  <a:pt x="10626233" y="2312863"/>
                  <a:pt x="10631809" y="2313282"/>
                </a:cubicBezTo>
                <a:cubicBezTo>
                  <a:pt x="10662992" y="2307725"/>
                  <a:pt x="10694885" y="2304744"/>
                  <a:pt x="10727271" y="2304217"/>
                </a:cubicBezTo>
                <a:close/>
                <a:moveTo>
                  <a:pt x="9074958" y="2302594"/>
                </a:moveTo>
                <a:lnTo>
                  <a:pt x="9092045" y="2304217"/>
                </a:lnTo>
                <a:cubicBezTo>
                  <a:pt x="9124431" y="2304744"/>
                  <a:pt x="9156324" y="2307725"/>
                  <a:pt x="9187507" y="2313282"/>
                </a:cubicBezTo>
                <a:cubicBezTo>
                  <a:pt x="9193083" y="2312863"/>
                  <a:pt x="9198411" y="2313811"/>
                  <a:pt x="9203720" y="2314821"/>
                </a:cubicBezTo>
                <a:lnTo>
                  <a:pt x="9203837" y="2315969"/>
                </a:lnTo>
                <a:cubicBezTo>
                  <a:pt x="9562687" y="2375367"/>
                  <a:pt x="9843726" y="2656144"/>
                  <a:pt x="9894002" y="3009010"/>
                </a:cubicBezTo>
                <a:cubicBezTo>
                  <a:pt x="9894170" y="3009063"/>
                  <a:pt x="9894339" y="3009068"/>
                  <a:pt x="9894508" y="3009073"/>
                </a:cubicBezTo>
                <a:lnTo>
                  <a:pt x="9895048" y="3015763"/>
                </a:lnTo>
                <a:cubicBezTo>
                  <a:pt x="9900105" y="3046007"/>
                  <a:pt x="9902555" y="3076892"/>
                  <a:pt x="9902512" y="3108220"/>
                </a:cubicBezTo>
                <a:cubicBezTo>
                  <a:pt x="9903824" y="3113850"/>
                  <a:pt x="9903883" y="3119519"/>
                  <a:pt x="9903883" y="3125201"/>
                </a:cubicBezTo>
                <a:cubicBezTo>
                  <a:pt x="9903883" y="3129023"/>
                  <a:pt x="9903856" y="3132839"/>
                  <a:pt x="9903290" y="3136641"/>
                </a:cubicBezTo>
                <a:lnTo>
                  <a:pt x="9902791" y="3136608"/>
                </a:lnTo>
                <a:lnTo>
                  <a:pt x="9902765" y="3137103"/>
                </a:lnTo>
                <a:lnTo>
                  <a:pt x="9885647" y="3135477"/>
                </a:lnTo>
                <a:cubicBezTo>
                  <a:pt x="9853272" y="3134950"/>
                  <a:pt x="9821392" y="3131969"/>
                  <a:pt x="9790220" y="3126415"/>
                </a:cubicBezTo>
                <a:cubicBezTo>
                  <a:pt x="9784643" y="3126834"/>
                  <a:pt x="9779314" y="3125886"/>
                  <a:pt x="9774003" y="3124875"/>
                </a:cubicBezTo>
                <a:lnTo>
                  <a:pt x="9773887" y="3123727"/>
                </a:lnTo>
                <a:cubicBezTo>
                  <a:pt x="9415036" y="3064328"/>
                  <a:pt x="9133997" y="2783551"/>
                  <a:pt x="9083722" y="2430686"/>
                </a:cubicBezTo>
                <a:cubicBezTo>
                  <a:pt x="9083554" y="2430633"/>
                  <a:pt x="9083386" y="2430628"/>
                  <a:pt x="9083216" y="2430623"/>
                </a:cubicBezTo>
                <a:lnTo>
                  <a:pt x="9082678" y="2423947"/>
                </a:lnTo>
                <a:cubicBezTo>
                  <a:pt x="9077619" y="2393697"/>
                  <a:pt x="9075168" y="2362806"/>
                  <a:pt x="9075211" y="2331471"/>
                </a:cubicBezTo>
                <a:cubicBezTo>
                  <a:pt x="9073899" y="2325843"/>
                  <a:pt x="9073840" y="2320176"/>
                  <a:pt x="9073840" y="2314495"/>
                </a:cubicBezTo>
                <a:lnTo>
                  <a:pt x="9074434" y="2303055"/>
                </a:lnTo>
                <a:lnTo>
                  <a:pt x="9074932" y="2303088"/>
                </a:lnTo>
                <a:close/>
                <a:moveTo>
                  <a:pt x="9052207" y="2302594"/>
                </a:moveTo>
                <a:lnTo>
                  <a:pt x="9052233" y="2303088"/>
                </a:lnTo>
                <a:lnTo>
                  <a:pt x="9052731" y="2303055"/>
                </a:lnTo>
                <a:lnTo>
                  <a:pt x="9053325" y="2314495"/>
                </a:lnTo>
                <a:cubicBezTo>
                  <a:pt x="9053325" y="2320176"/>
                  <a:pt x="9053266" y="2325843"/>
                  <a:pt x="9051954" y="2331471"/>
                </a:cubicBezTo>
                <a:cubicBezTo>
                  <a:pt x="9051997" y="2362806"/>
                  <a:pt x="9049546" y="2393697"/>
                  <a:pt x="9044487" y="2423947"/>
                </a:cubicBezTo>
                <a:lnTo>
                  <a:pt x="9043949" y="2430623"/>
                </a:lnTo>
                <a:cubicBezTo>
                  <a:pt x="9043779" y="2430628"/>
                  <a:pt x="9043611" y="2430633"/>
                  <a:pt x="9043443" y="2430686"/>
                </a:cubicBezTo>
                <a:cubicBezTo>
                  <a:pt x="8993168" y="2783551"/>
                  <a:pt x="8712129" y="3064328"/>
                  <a:pt x="8353278" y="3123727"/>
                </a:cubicBezTo>
                <a:lnTo>
                  <a:pt x="8353162" y="3124875"/>
                </a:lnTo>
                <a:cubicBezTo>
                  <a:pt x="8347851" y="3125886"/>
                  <a:pt x="8342522" y="3126834"/>
                  <a:pt x="8336945" y="3126415"/>
                </a:cubicBezTo>
                <a:cubicBezTo>
                  <a:pt x="8305773" y="3131969"/>
                  <a:pt x="8273893" y="3134950"/>
                  <a:pt x="8241519" y="3135477"/>
                </a:cubicBezTo>
                <a:lnTo>
                  <a:pt x="8224400" y="3137103"/>
                </a:lnTo>
                <a:lnTo>
                  <a:pt x="8224374" y="3136608"/>
                </a:lnTo>
                <a:lnTo>
                  <a:pt x="8223875" y="3136641"/>
                </a:lnTo>
                <a:cubicBezTo>
                  <a:pt x="8223309" y="3132839"/>
                  <a:pt x="8223282" y="3129023"/>
                  <a:pt x="8223282" y="3125201"/>
                </a:cubicBezTo>
                <a:cubicBezTo>
                  <a:pt x="8223282" y="3119519"/>
                  <a:pt x="8223341" y="3113850"/>
                  <a:pt x="8224653" y="3108220"/>
                </a:cubicBezTo>
                <a:cubicBezTo>
                  <a:pt x="8224611" y="3076892"/>
                  <a:pt x="8227060" y="3046007"/>
                  <a:pt x="8232117" y="3015763"/>
                </a:cubicBezTo>
                <a:lnTo>
                  <a:pt x="8232657" y="3009073"/>
                </a:lnTo>
                <a:cubicBezTo>
                  <a:pt x="8232826" y="3009068"/>
                  <a:pt x="8232995" y="3009063"/>
                  <a:pt x="8233163" y="3009010"/>
                </a:cubicBezTo>
                <a:cubicBezTo>
                  <a:pt x="8283439" y="2656144"/>
                  <a:pt x="8564478" y="2375367"/>
                  <a:pt x="8923328" y="2315969"/>
                </a:cubicBezTo>
                <a:lnTo>
                  <a:pt x="8923445" y="2314821"/>
                </a:lnTo>
                <a:cubicBezTo>
                  <a:pt x="8928754" y="2313811"/>
                  <a:pt x="8934082" y="2312863"/>
                  <a:pt x="8939658" y="2313282"/>
                </a:cubicBezTo>
                <a:cubicBezTo>
                  <a:pt x="8970841" y="2307725"/>
                  <a:pt x="9002734" y="2304744"/>
                  <a:pt x="9035120" y="2304217"/>
                </a:cubicBezTo>
                <a:close/>
                <a:moveTo>
                  <a:pt x="7382807" y="2302594"/>
                </a:moveTo>
                <a:lnTo>
                  <a:pt x="7399895" y="2304217"/>
                </a:lnTo>
                <a:cubicBezTo>
                  <a:pt x="7432280" y="2304744"/>
                  <a:pt x="7464173" y="2307725"/>
                  <a:pt x="7495356" y="2313282"/>
                </a:cubicBezTo>
                <a:cubicBezTo>
                  <a:pt x="7500932" y="2312863"/>
                  <a:pt x="7506260" y="2313811"/>
                  <a:pt x="7511569" y="2314821"/>
                </a:cubicBezTo>
                <a:lnTo>
                  <a:pt x="7511686" y="2315969"/>
                </a:lnTo>
                <a:cubicBezTo>
                  <a:pt x="7870536" y="2375367"/>
                  <a:pt x="8151575" y="2656144"/>
                  <a:pt x="8201852" y="3009010"/>
                </a:cubicBezTo>
                <a:cubicBezTo>
                  <a:pt x="8202019" y="3009063"/>
                  <a:pt x="8202189" y="3009068"/>
                  <a:pt x="8202357" y="3009073"/>
                </a:cubicBezTo>
                <a:lnTo>
                  <a:pt x="8202898" y="3015763"/>
                </a:lnTo>
                <a:cubicBezTo>
                  <a:pt x="8207954" y="3046007"/>
                  <a:pt x="8210404" y="3076892"/>
                  <a:pt x="8210362" y="3108220"/>
                </a:cubicBezTo>
                <a:cubicBezTo>
                  <a:pt x="8211674" y="3113850"/>
                  <a:pt x="8211732" y="3119519"/>
                  <a:pt x="8211732" y="3125201"/>
                </a:cubicBezTo>
                <a:cubicBezTo>
                  <a:pt x="8211732" y="3129023"/>
                  <a:pt x="8211705" y="3132839"/>
                  <a:pt x="8211139" y="3136641"/>
                </a:cubicBezTo>
                <a:lnTo>
                  <a:pt x="8210640" y="3136608"/>
                </a:lnTo>
                <a:lnTo>
                  <a:pt x="8210614" y="3137103"/>
                </a:lnTo>
                <a:lnTo>
                  <a:pt x="8193496" y="3135477"/>
                </a:lnTo>
                <a:cubicBezTo>
                  <a:pt x="8161122" y="3134950"/>
                  <a:pt x="8129241" y="3131969"/>
                  <a:pt x="8098069" y="3126415"/>
                </a:cubicBezTo>
                <a:cubicBezTo>
                  <a:pt x="8092492" y="3126834"/>
                  <a:pt x="8087163" y="3125886"/>
                  <a:pt x="8081853" y="3124875"/>
                </a:cubicBezTo>
                <a:lnTo>
                  <a:pt x="8081737" y="3123727"/>
                </a:lnTo>
                <a:cubicBezTo>
                  <a:pt x="7722885" y="3064328"/>
                  <a:pt x="7441846" y="2783551"/>
                  <a:pt x="7391571" y="2430686"/>
                </a:cubicBezTo>
                <a:cubicBezTo>
                  <a:pt x="7391403" y="2430633"/>
                  <a:pt x="7391235" y="2430628"/>
                  <a:pt x="7391065" y="2430623"/>
                </a:cubicBezTo>
                <a:lnTo>
                  <a:pt x="7390527" y="2423947"/>
                </a:lnTo>
                <a:cubicBezTo>
                  <a:pt x="7385468" y="2393697"/>
                  <a:pt x="7383018" y="2362806"/>
                  <a:pt x="7383060" y="2331471"/>
                </a:cubicBezTo>
                <a:cubicBezTo>
                  <a:pt x="7381748" y="2325843"/>
                  <a:pt x="7381689" y="2320176"/>
                  <a:pt x="7381689" y="2314495"/>
                </a:cubicBezTo>
                <a:lnTo>
                  <a:pt x="7382283" y="2303055"/>
                </a:lnTo>
                <a:lnTo>
                  <a:pt x="7382781" y="2303088"/>
                </a:lnTo>
                <a:close/>
                <a:moveTo>
                  <a:pt x="7360056" y="2302594"/>
                </a:moveTo>
                <a:lnTo>
                  <a:pt x="7360082" y="2303088"/>
                </a:lnTo>
                <a:lnTo>
                  <a:pt x="7360580" y="2303055"/>
                </a:lnTo>
                <a:lnTo>
                  <a:pt x="7361174" y="2314495"/>
                </a:lnTo>
                <a:cubicBezTo>
                  <a:pt x="7361174" y="2320176"/>
                  <a:pt x="7361116" y="2325843"/>
                  <a:pt x="7359804" y="2331471"/>
                </a:cubicBezTo>
                <a:cubicBezTo>
                  <a:pt x="7359846" y="2362806"/>
                  <a:pt x="7357395" y="2393697"/>
                  <a:pt x="7352337" y="2423947"/>
                </a:cubicBezTo>
                <a:lnTo>
                  <a:pt x="7351798" y="2430623"/>
                </a:lnTo>
                <a:cubicBezTo>
                  <a:pt x="7351629" y="2430628"/>
                  <a:pt x="7351460" y="2430633"/>
                  <a:pt x="7351293" y="2430686"/>
                </a:cubicBezTo>
                <a:cubicBezTo>
                  <a:pt x="7301017" y="2783551"/>
                  <a:pt x="7019978" y="3064328"/>
                  <a:pt x="6661127" y="3123727"/>
                </a:cubicBezTo>
                <a:lnTo>
                  <a:pt x="6661011" y="3124875"/>
                </a:lnTo>
                <a:cubicBezTo>
                  <a:pt x="6655700" y="3125886"/>
                  <a:pt x="6650371" y="3126834"/>
                  <a:pt x="6644794" y="3126415"/>
                </a:cubicBezTo>
                <a:cubicBezTo>
                  <a:pt x="6613622" y="3131969"/>
                  <a:pt x="6581742" y="3134950"/>
                  <a:pt x="6549368" y="3135477"/>
                </a:cubicBezTo>
                <a:lnTo>
                  <a:pt x="6532249" y="3137103"/>
                </a:lnTo>
                <a:lnTo>
                  <a:pt x="6532223" y="3136608"/>
                </a:lnTo>
                <a:lnTo>
                  <a:pt x="6531724" y="3136641"/>
                </a:lnTo>
                <a:cubicBezTo>
                  <a:pt x="6531158" y="3132839"/>
                  <a:pt x="6531131" y="3129023"/>
                  <a:pt x="6531131" y="3125201"/>
                </a:cubicBezTo>
                <a:cubicBezTo>
                  <a:pt x="6531131" y="3119519"/>
                  <a:pt x="6531190" y="3113850"/>
                  <a:pt x="6532502" y="3108220"/>
                </a:cubicBezTo>
                <a:cubicBezTo>
                  <a:pt x="6532460" y="3076892"/>
                  <a:pt x="6534909" y="3046007"/>
                  <a:pt x="6539966" y="3015763"/>
                </a:cubicBezTo>
                <a:lnTo>
                  <a:pt x="6540506" y="3009073"/>
                </a:lnTo>
                <a:cubicBezTo>
                  <a:pt x="6540675" y="3009068"/>
                  <a:pt x="6540844" y="3009063"/>
                  <a:pt x="6541012" y="3009010"/>
                </a:cubicBezTo>
                <a:cubicBezTo>
                  <a:pt x="6591288" y="2656144"/>
                  <a:pt x="6872327" y="2375367"/>
                  <a:pt x="7231178" y="2315969"/>
                </a:cubicBezTo>
                <a:lnTo>
                  <a:pt x="7231295" y="2314821"/>
                </a:lnTo>
                <a:cubicBezTo>
                  <a:pt x="7236603" y="2313811"/>
                  <a:pt x="7241931" y="2312863"/>
                  <a:pt x="7247507" y="2313282"/>
                </a:cubicBezTo>
                <a:cubicBezTo>
                  <a:pt x="7278691" y="2307725"/>
                  <a:pt x="7310583" y="2304744"/>
                  <a:pt x="7342969" y="2304217"/>
                </a:cubicBezTo>
                <a:close/>
                <a:moveTo>
                  <a:pt x="5690656" y="2302594"/>
                </a:moveTo>
                <a:lnTo>
                  <a:pt x="5707743" y="2304217"/>
                </a:lnTo>
                <a:cubicBezTo>
                  <a:pt x="5740129" y="2304744"/>
                  <a:pt x="5772021" y="2307725"/>
                  <a:pt x="5803205" y="2313282"/>
                </a:cubicBezTo>
                <a:cubicBezTo>
                  <a:pt x="5808781" y="2312863"/>
                  <a:pt x="5814109" y="2313811"/>
                  <a:pt x="5819417" y="2314821"/>
                </a:cubicBezTo>
                <a:lnTo>
                  <a:pt x="5819534" y="2315969"/>
                </a:lnTo>
                <a:cubicBezTo>
                  <a:pt x="6178385" y="2375367"/>
                  <a:pt x="6459424" y="2656144"/>
                  <a:pt x="6509700" y="3009010"/>
                </a:cubicBezTo>
                <a:cubicBezTo>
                  <a:pt x="6509868" y="3009063"/>
                  <a:pt x="6510037" y="3009068"/>
                  <a:pt x="6510206" y="3009073"/>
                </a:cubicBezTo>
                <a:lnTo>
                  <a:pt x="6510746" y="3015763"/>
                </a:lnTo>
                <a:cubicBezTo>
                  <a:pt x="6515803" y="3046007"/>
                  <a:pt x="6518252" y="3076892"/>
                  <a:pt x="6518210" y="3108220"/>
                </a:cubicBezTo>
                <a:cubicBezTo>
                  <a:pt x="6519522" y="3113850"/>
                  <a:pt x="6519581" y="3119519"/>
                  <a:pt x="6519581" y="3125201"/>
                </a:cubicBezTo>
                <a:cubicBezTo>
                  <a:pt x="6519581" y="3129023"/>
                  <a:pt x="6519554" y="3132839"/>
                  <a:pt x="6518988" y="3136641"/>
                </a:cubicBezTo>
                <a:lnTo>
                  <a:pt x="6518489" y="3136608"/>
                </a:lnTo>
                <a:lnTo>
                  <a:pt x="6518463" y="3137103"/>
                </a:lnTo>
                <a:lnTo>
                  <a:pt x="6501344" y="3135477"/>
                </a:lnTo>
                <a:cubicBezTo>
                  <a:pt x="6468970" y="3134950"/>
                  <a:pt x="6437090" y="3131969"/>
                  <a:pt x="6405918" y="3126415"/>
                </a:cubicBezTo>
                <a:cubicBezTo>
                  <a:pt x="6400341" y="3126834"/>
                  <a:pt x="6395012" y="3125886"/>
                  <a:pt x="6389701" y="3124875"/>
                </a:cubicBezTo>
                <a:lnTo>
                  <a:pt x="6389585" y="3123727"/>
                </a:lnTo>
                <a:cubicBezTo>
                  <a:pt x="6030734" y="3064328"/>
                  <a:pt x="5749695" y="2783551"/>
                  <a:pt x="5699419" y="2430686"/>
                </a:cubicBezTo>
                <a:cubicBezTo>
                  <a:pt x="5699252" y="2430633"/>
                  <a:pt x="5699083" y="2430628"/>
                  <a:pt x="5698914" y="2430623"/>
                </a:cubicBezTo>
                <a:lnTo>
                  <a:pt x="5698375" y="2423947"/>
                </a:lnTo>
                <a:cubicBezTo>
                  <a:pt x="5693317" y="2393697"/>
                  <a:pt x="5690866" y="2362806"/>
                  <a:pt x="5690908" y="2331471"/>
                </a:cubicBezTo>
                <a:cubicBezTo>
                  <a:pt x="5689596" y="2325843"/>
                  <a:pt x="5689538" y="2320176"/>
                  <a:pt x="5689538" y="2314495"/>
                </a:cubicBezTo>
                <a:lnTo>
                  <a:pt x="5690132" y="2303055"/>
                </a:lnTo>
                <a:lnTo>
                  <a:pt x="5690630" y="2303088"/>
                </a:lnTo>
                <a:close/>
                <a:moveTo>
                  <a:pt x="5667905" y="2302594"/>
                </a:moveTo>
                <a:lnTo>
                  <a:pt x="5667931" y="2303088"/>
                </a:lnTo>
                <a:lnTo>
                  <a:pt x="5668429" y="2303055"/>
                </a:lnTo>
                <a:lnTo>
                  <a:pt x="5669023" y="2314495"/>
                </a:lnTo>
                <a:cubicBezTo>
                  <a:pt x="5669023" y="2320176"/>
                  <a:pt x="5668964" y="2325843"/>
                  <a:pt x="5667652" y="2331471"/>
                </a:cubicBezTo>
                <a:cubicBezTo>
                  <a:pt x="5667694" y="2362806"/>
                  <a:pt x="5665244" y="2393697"/>
                  <a:pt x="5660185" y="2423947"/>
                </a:cubicBezTo>
                <a:lnTo>
                  <a:pt x="5659647" y="2430623"/>
                </a:lnTo>
                <a:cubicBezTo>
                  <a:pt x="5659477" y="2430628"/>
                  <a:pt x="5659309" y="2430633"/>
                  <a:pt x="5659141" y="2430686"/>
                </a:cubicBezTo>
                <a:cubicBezTo>
                  <a:pt x="5608866" y="2783551"/>
                  <a:pt x="5327827" y="3064328"/>
                  <a:pt x="4968975" y="3123727"/>
                </a:cubicBezTo>
                <a:lnTo>
                  <a:pt x="4968859" y="3124875"/>
                </a:lnTo>
                <a:cubicBezTo>
                  <a:pt x="4963549" y="3125886"/>
                  <a:pt x="4958220" y="3126834"/>
                  <a:pt x="4952643" y="3126415"/>
                </a:cubicBezTo>
                <a:cubicBezTo>
                  <a:pt x="4921471" y="3131969"/>
                  <a:pt x="4889590" y="3134950"/>
                  <a:pt x="4857216" y="3135477"/>
                </a:cubicBezTo>
                <a:lnTo>
                  <a:pt x="4840098" y="3137103"/>
                </a:lnTo>
                <a:lnTo>
                  <a:pt x="4840072" y="3136608"/>
                </a:lnTo>
                <a:lnTo>
                  <a:pt x="4839573" y="3136641"/>
                </a:lnTo>
                <a:cubicBezTo>
                  <a:pt x="4839007" y="3132839"/>
                  <a:pt x="4838980" y="3129023"/>
                  <a:pt x="4838980" y="3125201"/>
                </a:cubicBezTo>
                <a:cubicBezTo>
                  <a:pt x="4838980" y="3119519"/>
                  <a:pt x="4839038" y="3113850"/>
                  <a:pt x="4840350" y="3108220"/>
                </a:cubicBezTo>
                <a:cubicBezTo>
                  <a:pt x="4840308" y="3076892"/>
                  <a:pt x="4842758" y="3046007"/>
                  <a:pt x="4847814" y="3015763"/>
                </a:cubicBezTo>
                <a:lnTo>
                  <a:pt x="4848355" y="3009073"/>
                </a:lnTo>
                <a:cubicBezTo>
                  <a:pt x="4848523" y="3009068"/>
                  <a:pt x="4848693" y="3009063"/>
                  <a:pt x="4848860" y="3009010"/>
                </a:cubicBezTo>
                <a:cubicBezTo>
                  <a:pt x="4899137" y="2656144"/>
                  <a:pt x="5180176" y="2375367"/>
                  <a:pt x="5539026" y="2315969"/>
                </a:cubicBezTo>
                <a:lnTo>
                  <a:pt x="5539143" y="2314821"/>
                </a:lnTo>
                <a:cubicBezTo>
                  <a:pt x="5544452" y="2313811"/>
                  <a:pt x="5549780" y="2312863"/>
                  <a:pt x="5555356" y="2313282"/>
                </a:cubicBezTo>
                <a:cubicBezTo>
                  <a:pt x="5586539" y="2307725"/>
                  <a:pt x="5618432" y="2304744"/>
                  <a:pt x="5650817" y="2304217"/>
                </a:cubicBezTo>
                <a:close/>
                <a:moveTo>
                  <a:pt x="3998505" y="2302594"/>
                </a:moveTo>
                <a:lnTo>
                  <a:pt x="4015592" y="2304217"/>
                </a:lnTo>
                <a:cubicBezTo>
                  <a:pt x="4047978" y="2304744"/>
                  <a:pt x="4079870" y="2307725"/>
                  <a:pt x="4111054" y="2313282"/>
                </a:cubicBezTo>
                <a:cubicBezTo>
                  <a:pt x="4116630" y="2312863"/>
                  <a:pt x="4121958" y="2313811"/>
                  <a:pt x="4127266" y="2314821"/>
                </a:cubicBezTo>
                <a:lnTo>
                  <a:pt x="4127384" y="2315969"/>
                </a:lnTo>
                <a:cubicBezTo>
                  <a:pt x="4486234" y="2375367"/>
                  <a:pt x="4767273" y="2656144"/>
                  <a:pt x="4817549" y="3009010"/>
                </a:cubicBezTo>
                <a:cubicBezTo>
                  <a:pt x="4817717" y="3009063"/>
                  <a:pt x="4817886" y="3009068"/>
                  <a:pt x="4818055" y="3009073"/>
                </a:cubicBezTo>
                <a:lnTo>
                  <a:pt x="4818595" y="3015763"/>
                </a:lnTo>
                <a:cubicBezTo>
                  <a:pt x="4823652" y="3046007"/>
                  <a:pt x="4826101" y="3076892"/>
                  <a:pt x="4826059" y="3108220"/>
                </a:cubicBezTo>
                <a:cubicBezTo>
                  <a:pt x="4827371" y="3113850"/>
                  <a:pt x="4827430" y="3119519"/>
                  <a:pt x="4827430" y="3125201"/>
                </a:cubicBezTo>
                <a:cubicBezTo>
                  <a:pt x="4827430" y="3129023"/>
                  <a:pt x="4827403" y="3132839"/>
                  <a:pt x="4826837" y="3136641"/>
                </a:cubicBezTo>
                <a:lnTo>
                  <a:pt x="4826338" y="3136608"/>
                </a:lnTo>
                <a:lnTo>
                  <a:pt x="4826312" y="3137103"/>
                </a:lnTo>
                <a:lnTo>
                  <a:pt x="4809193" y="3135477"/>
                </a:lnTo>
                <a:cubicBezTo>
                  <a:pt x="4776819" y="3134950"/>
                  <a:pt x="4744939" y="3131969"/>
                  <a:pt x="4713767" y="3126415"/>
                </a:cubicBezTo>
                <a:cubicBezTo>
                  <a:pt x="4708190" y="3126834"/>
                  <a:pt x="4702861" y="3125886"/>
                  <a:pt x="4697550" y="3124875"/>
                </a:cubicBezTo>
                <a:lnTo>
                  <a:pt x="4697434" y="3123727"/>
                </a:lnTo>
                <a:cubicBezTo>
                  <a:pt x="4338583" y="3064328"/>
                  <a:pt x="4057544" y="2783551"/>
                  <a:pt x="4007268" y="2430686"/>
                </a:cubicBezTo>
                <a:cubicBezTo>
                  <a:pt x="4007101" y="2430633"/>
                  <a:pt x="4006932" y="2430628"/>
                  <a:pt x="4006763" y="2430623"/>
                </a:cubicBezTo>
                <a:lnTo>
                  <a:pt x="4006225" y="2423947"/>
                </a:lnTo>
                <a:cubicBezTo>
                  <a:pt x="4001166" y="2393697"/>
                  <a:pt x="3998715" y="2362806"/>
                  <a:pt x="3998757" y="2331471"/>
                </a:cubicBezTo>
                <a:cubicBezTo>
                  <a:pt x="3997445" y="2325843"/>
                  <a:pt x="3997387" y="2320176"/>
                  <a:pt x="3997387" y="2314495"/>
                </a:cubicBezTo>
                <a:lnTo>
                  <a:pt x="3997981" y="2303055"/>
                </a:lnTo>
                <a:lnTo>
                  <a:pt x="3998479" y="2303088"/>
                </a:lnTo>
                <a:close/>
                <a:moveTo>
                  <a:pt x="3975754" y="2302594"/>
                </a:moveTo>
                <a:lnTo>
                  <a:pt x="3975780" y="2303088"/>
                </a:lnTo>
                <a:lnTo>
                  <a:pt x="3976278" y="2303055"/>
                </a:lnTo>
                <a:lnTo>
                  <a:pt x="3976872" y="2314495"/>
                </a:lnTo>
                <a:cubicBezTo>
                  <a:pt x="3976872" y="2320176"/>
                  <a:pt x="3976813" y="2325843"/>
                  <a:pt x="3975501" y="2331471"/>
                </a:cubicBezTo>
                <a:cubicBezTo>
                  <a:pt x="3975543" y="2362806"/>
                  <a:pt x="3973093" y="2393697"/>
                  <a:pt x="3968034" y="2423947"/>
                </a:cubicBezTo>
                <a:lnTo>
                  <a:pt x="3967496" y="2430623"/>
                </a:lnTo>
                <a:cubicBezTo>
                  <a:pt x="3967326" y="2430628"/>
                  <a:pt x="3967158" y="2430633"/>
                  <a:pt x="3966990" y="2430686"/>
                </a:cubicBezTo>
                <a:cubicBezTo>
                  <a:pt x="3916715" y="2783551"/>
                  <a:pt x="3635676" y="3064328"/>
                  <a:pt x="3276825" y="3123727"/>
                </a:cubicBezTo>
                <a:lnTo>
                  <a:pt x="3276708" y="3124875"/>
                </a:lnTo>
                <a:cubicBezTo>
                  <a:pt x="3271398" y="3125886"/>
                  <a:pt x="3266069" y="3126834"/>
                  <a:pt x="3260492" y="3126415"/>
                </a:cubicBezTo>
                <a:cubicBezTo>
                  <a:pt x="3229320" y="3131969"/>
                  <a:pt x="3197440" y="3134950"/>
                  <a:pt x="3165065" y="3135477"/>
                </a:cubicBezTo>
                <a:lnTo>
                  <a:pt x="3147947" y="3137103"/>
                </a:lnTo>
                <a:lnTo>
                  <a:pt x="3147921" y="3136608"/>
                </a:lnTo>
                <a:lnTo>
                  <a:pt x="3147422" y="3136641"/>
                </a:lnTo>
                <a:cubicBezTo>
                  <a:pt x="3146856" y="3132839"/>
                  <a:pt x="3146829" y="3129023"/>
                  <a:pt x="3146829" y="3125201"/>
                </a:cubicBezTo>
                <a:cubicBezTo>
                  <a:pt x="3146829" y="3119519"/>
                  <a:pt x="3146887" y="3113850"/>
                  <a:pt x="3148199" y="3108220"/>
                </a:cubicBezTo>
                <a:cubicBezTo>
                  <a:pt x="3148157" y="3076892"/>
                  <a:pt x="3150607" y="3046007"/>
                  <a:pt x="3155663" y="3015763"/>
                </a:cubicBezTo>
                <a:lnTo>
                  <a:pt x="3156204" y="3009073"/>
                </a:lnTo>
                <a:cubicBezTo>
                  <a:pt x="3156372" y="3009068"/>
                  <a:pt x="3156542" y="3009063"/>
                  <a:pt x="3156709" y="3009010"/>
                </a:cubicBezTo>
                <a:cubicBezTo>
                  <a:pt x="3206986" y="2656144"/>
                  <a:pt x="3488025" y="2375367"/>
                  <a:pt x="3846875" y="2315969"/>
                </a:cubicBezTo>
                <a:lnTo>
                  <a:pt x="3846992" y="2314821"/>
                </a:lnTo>
                <a:cubicBezTo>
                  <a:pt x="3852301" y="2313811"/>
                  <a:pt x="3857629" y="2312863"/>
                  <a:pt x="3863205" y="2313282"/>
                </a:cubicBezTo>
                <a:cubicBezTo>
                  <a:pt x="3894388" y="2307725"/>
                  <a:pt x="3926281" y="2304744"/>
                  <a:pt x="3958666" y="2304217"/>
                </a:cubicBezTo>
                <a:close/>
                <a:moveTo>
                  <a:pt x="2306354" y="2302594"/>
                </a:moveTo>
                <a:lnTo>
                  <a:pt x="2323441" y="2304217"/>
                </a:lnTo>
                <a:cubicBezTo>
                  <a:pt x="2355827" y="2304744"/>
                  <a:pt x="2387719" y="2307725"/>
                  <a:pt x="2418903" y="2313282"/>
                </a:cubicBezTo>
                <a:cubicBezTo>
                  <a:pt x="2424479" y="2312863"/>
                  <a:pt x="2429807" y="2313811"/>
                  <a:pt x="2435115" y="2314821"/>
                </a:cubicBezTo>
                <a:lnTo>
                  <a:pt x="2435233" y="2315969"/>
                </a:lnTo>
                <a:cubicBezTo>
                  <a:pt x="2794083" y="2375367"/>
                  <a:pt x="3075122" y="2656144"/>
                  <a:pt x="3125398" y="3009010"/>
                </a:cubicBezTo>
                <a:cubicBezTo>
                  <a:pt x="3125566" y="3009063"/>
                  <a:pt x="3125735" y="3009068"/>
                  <a:pt x="3125904" y="3009073"/>
                </a:cubicBezTo>
                <a:lnTo>
                  <a:pt x="3126444" y="3015763"/>
                </a:lnTo>
                <a:cubicBezTo>
                  <a:pt x="3131501" y="3046007"/>
                  <a:pt x="3133950" y="3076892"/>
                  <a:pt x="3133908" y="3108220"/>
                </a:cubicBezTo>
                <a:cubicBezTo>
                  <a:pt x="3135220" y="3113850"/>
                  <a:pt x="3135279" y="3119519"/>
                  <a:pt x="3135279" y="3125201"/>
                </a:cubicBezTo>
                <a:cubicBezTo>
                  <a:pt x="3135279" y="3129023"/>
                  <a:pt x="3135252" y="3132839"/>
                  <a:pt x="3134686" y="3136641"/>
                </a:cubicBezTo>
                <a:lnTo>
                  <a:pt x="3134187" y="3136608"/>
                </a:lnTo>
                <a:lnTo>
                  <a:pt x="3134161" y="3137103"/>
                </a:lnTo>
                <a:lnTo>
                  <a:pt x="3117042" y="3135477"/>
                </a:lnTo>
                <a:cubicBezTo>
                  <a:pt x="3084668" y="3134950"/>
                  <a:pt x="3052788" y="3131969"/>
                  <a:pt x="3021616" y="3126415"/>
                </a:cubicBezTo>
                <a:cubicBezTo>
                  <a:pt x="3016039" y="3126834"/>
                  <a:pt x="3010710" y="3125886"/>
                  <a:pt x="3005399" y="3124875"/>
                </a:cubicBezTo>
                <a:lnTo>
                  <a:pt x="3005283" y="3123727"/>
                </a:lnTo>
                <a:cubicBezTo>
                  <a:pt x="2646432" y="3064328"/>
                  <a:pt x="2365393" y="2783551"/>
                  <a:pt x="2315117" y="2430686"/>
                </a:cubicBezTo>
                <a:cubicBezTo>
                  <a:pt x="2314950" y="2430633"/>
                  <a:pt x="2314781" y="2430628"/>
                  <a:pt x="2314612" y="2430623"/>
                </a:cubicBezTo>
                <a:lnTo>
                  <a:pt x="2314074" y="2423947"/>
                </a:lnTo>
                <a:cubicBezTo>
                  <a:pt x="2309015" y="2393697"/>
                  <a:pt x="2306564" y="2362806"/>
                  <a:pt x="2306606" y="2331471"/>
                </a:cubicBezTo>
                <a:cubicBezTo>
                  <a:pt x="2305294" y="2325843"/>
                  <a:pt x="2305236" y="2320176"/>
                  <a:pt x="2305236" y="2314495"/>
                </a:cubicBezTo>
                <a:lnTo>
                  <a:pt x="2305830" y="2303055"/>
                </a:lnTo>
                <a:lnTo>
                  <a:pt x="2306328" y="2303088"/>
                </a:lnTo>
                <a:close/>
                <a:moveTo>
                  <a:pt x="2283603" y="2302594"/>
                </a:moveTo>
                <a:lnTo>
                  <a:pt x="2283629" y="2303088"/>
                </a:lnTo>
                <a:lnTo>
                  <a:pt x="2284127" y="2303055"/>
                </a:lnTo>
                <a:lnTo>
                  <a:pt x="2284721" y="2314495"/>
                </a:lnTo>
                <a:cubicBezTo>
                  <a:pt x="2284721" y="2320176"/>
                  <a:pt x="2284662" y="2325843"/>
                  <a:pt x="2283350" y="2331471"/>
                </a:cubicBezTo>
                <a:cubicBezTo>
                  <a:pt x="2283392" y="2362806"/>
                  <a:pt x="2280942" y="2393697"/>
                  <a:pt x="2275883" y="2423947"/>
                </a:cubicBezTo>
                <a:lnTo>
                  <a:pt x="2275345" y="2430623"/>
                </a:lnTo>
                <a:cubicBezTo>
                  <a:pt x="2275175" y="2430628"/>
                  <a:pt x="2275007" y="2430633"/>
                  <a:pt x="2274839" y="2430686"/>
                </a:cubicBezTo>
                <a:cubicBezTo>
                  <a:pt x="2224564" y="2783551"/>
                  <a:pt x="1943525" y="3064328"/>
                  <a:pt x="1584673" y="3123727"/>
                </a:cubicBezTo>
                <a:lnTo>
                  <a:pt x="1584557" y="3124875"/>
                </a:lnTo>
                <a:cubicBezTo>
                  <a:pt x="1579247" y="3125886"/>
                  <a:pt x="1573918" y="3126834"/>
                  <a:pt x="1568341" y="3126415"/>
                </a:cubicBezTo>
                <a:cubicBezTo>
                  <a:pt x="1537169" y="3131969"/>
                  <a:pt x="1505289" y="3134950"/>
                  <a:pt x="1472914" y="3135477"/>
                </a:cubicBezTo>
                <a:lnTo>
                  <a:pt x="1455796" y="3137103"/>
                </a:lnTo>
                <a:lnTo>
                  <a:pt x="1455770" y="3136608"/>
                </a:lnTo>
                <a:lnTo>
                  <a:pt x="1455271" y="3136641"/>
                </a:lnTo>
                <a:cubicBezTo>
                  <a:pt x="1454705" y="3132839"/>
                  <a:pt x="1454678" y="3129023"/>
                  <a:pt x="1454678" y="3125201"/>
                </a:cubicBezTo>
                <a:cubicBezTo>
                  <a:pt x="1454678" y="3119519"/>
                  <a:pt x="1454736" y="3113850"/>
                  <a:pt x="1456048" y="3108220"/>
                </a:cubicBezTo>
                <a:cubicBezTo>
                  <a:pt x="1456006" y="3076892"/>
                  <a:pt x="1458456" y="3046007"/>
                  <a:pt x="1463513" y="3015763"/>
                </a:cubicBezTo>
                <a:lnTo>
                  <a:pt x="1464053" y="3009073"/>
                </a:lnTo>
                <a:cubicBezTo>
                  <a:pt x="1464221" y="3009068"/>
                  <a:pt x="1464391" y="3009063"/>
                  <a:pt x="1464558" y="3009010"/>
                </a:cubicBezTo>
                <a:cubicBezTo>
                  <a:pt x="1514835" y="2656144"/>
                  <a:pt x="1795874" y="2375367"/>
                  <a:pt x="2154724" y="2315969"/>
                </a:cubicBezTo>
                <a:lnTo>
                  <a:pt x="2154841" y="2314821"/>
                </a:lnTo>
                <a:cubicBezTo>
                  <a:pt x="2160150" y="2313811"/>
                  <a:pt x="2165478" y="2312863"/>
                  <a:pt x="2171054" y="2313282"/>
                </a:cubicBezTo>
                <a:cubicBezTo>
                  <a:pt x="2202237" y="2307725"/>
                  <a:pt x="2234130" y="2304744"/>
                  <a:pt x="2266515" y="2304217"/>
                </a:cubicBezTo>
                <a:close/>
                <a:moveTo>
                  <a:pt x="614203" y="2302594"/>
                </a:moveTo>
                <a:lnTo>
                  <a:pt x="631290" y="2304217"/>
                </a:lnTo>
                <a:cubicBezTo>
                  <a:pt x="663676" y="2304744"/>
                  <a:pt x="695568" y="2307725"/>
                  <a:pt x="726752" y="2313282"/>
                </a:cubicBezTo>
                <a:cubicBezTo>
                  <a:pt x="732328" y="2312863"/>
                  <a:pt x="737656" y="2313811"/>
                  <a:pt x="742964" y="2314821"/>
                </a:cubicBezTo>
                <a:lnTo>
                  <a:pt x="743081" y="2315969"/>
                </a:lnTo>
                <a:cubicBezTo>
                  <a:pt x="1101932" y="2375367"/>
                  <a:pt x="1382971" y="2656144"/>
                  <a:pt x="1433247" y="3009010"/>
                </a:cubicBezTo>
                <a:cubicBezTo>
                  <a:pt x="1433415" y="3009063"/>
                  <a:pt x="1433584" y="3009068"/>
                  <a:pt x="1433753" y="3009073"/>
                </a:cubicBezTo>
                <a:lnTo>
                  <a:pt x="1434293" y="3015763"/>
                </a:lnTo>
                <a:cubicBezTo>
                  <a:pt x="1439350" y="3046007"/>
                  <a:pt x="1441799" y="3076892"/>
                  <a:pt x="1441757" y="3108220"/>
                </a:cubicBezTo>
                <a:cubicBezTo>
                  <a:pt x="1443069" y="3113850"/>
                  <a:pt x="1443128" y="3119519"/>
                  <a:pt x="1443128" y="3125201"/>
                </a:cubicBezTo>
                <a:cubicBezTo>
                  <a:pt x="1443128" y="3129023"/>
                  <a:pt x="1443101" y="3132839"/>
                  <a:pt x="1442535" y="3136641"/>
                </a:cubicBezTo>
                <a:lnTo>
                  <a:pt x="1442036" y="3136608"/>
                </a:lnTo>
                <a:lnTo>
                  <a:pt x="1442010" y="3137103"/>
                </a:lnTo>
                <a:lnTo>
                  <a:pt x="1424891" y="3135477"/>
                </a:lnTo>
                <a:cubicBezTo>
                  <a:pt x="1392517" y="3134950"/>
                  <a:pt x="1360637" y="3131969"/>
                  <a:pt x="1329465" y="3126415"/>
                </a:cubicBezTo>
                <a:cubicBezTo>
                  <a:pt x="1323888" y="3126834"/>
                  <a:pt x="1318559" y="3125886"/>
                  <a:pt x="1313248" y="3124875"/>
                </a:cubicBezTo>
                <a:lnTo>
                  <a:pt x="1313132" y="3123727"/>
                </a:lnTo>
                <a:cubicBezTo>
                  <a:pt x="954281" y="3064328"/>
                  <a:pt x="673242" y="2783551"/>
                  <a:pt x="622966" y="2430686"/>
                </a:cubicBezTo>
                <a:cubicBezTo>
                  <a:pt x="622799" y="2430633"/>
                  <a:pt x="622630" y="2430628"/>
                  <a:pt x="622461" y="2430623"/>
                </a:cubicBezTo>
                <a:lnTo>
                  <a:pt x="621923" y="2423947"/>
                </a:lnTo>
                <a:cubicBezTo>
                  <a:pt x="616864" y="2393697"/>
                  <a:pt x="614413" y="2362806"/>
                  <a:pt x="614455" y="2331471"/>
                </a:cubicBezTo>
                <a:cubicBezTo>
                  <a:pt x="613143" y="2325843"/>
                  <a:pt x="613085" y="2320176"/>
                  <a:pt x="613085" y="2314495"/>
                </a:cubicBezTo>
                <a:lnTo>
                  <a:pt x="613679" y="2303055"/>
                </a:lnTo>
                <a:lnTo>
                  <a:pt x="614177" y="2303088"/>
                </a:lnTo>
                <a:close/>
                <a:moveTo>
                  <a:pt x="591452" y="2302594"/>
                </a:moveTo>
                <a:lnTo>
                  <a:pt x="591478" y="2303088"/>
                </a:lnTo>
                <a:lnTo>
                  <a:pt x="591976" y="2303055"/>
                </a:lnTo>
                <a:lnTo>
                  <a:pt x="592570" y="2314495"/>
                </a:lnTo>
                <a:cubicBezTo>
                  <a:pt x="592570" y="2320176"/>
                  <a:pt x="592511" y="2325843"/>
                  <a:pt x="591199" y="2331471"/>
                </a:cubicBezTo>
                <a:cubicBezTo>
                  <a:pt x="591242" y="2362806"/>
                  <a:pt x="588791" y="2393697"/>
                  <a:pt x="583732" y="2423947"/>
                </a:cubicBezTo>
                <a:lnTo>
                  <a:pt x="583194" y="2430623"/>
                </a:lnTo>
                <a:cubicBezTo>
                  <a:pt x="583024" y="2430628"/>
                  <a:pt x="582856" y="2430633"/>
                  <a:pt x="582689" y="2430686"/>
                </a:cubicBezTo>
                <a:cubicBezTo>
                  <a:pt x="537576" y="2747315"/>
                  <a:pt x="306662" y="3005901"/>
                  <a:pt x="0" y="3097101"/>
                </a:cubicBezTo>
                <a:lnTo>
                  <a:pt x="0" y="2964763"/>
                </a:lnTo>
                <a:cubicBezTo>
                  <a:pt x="229298" y="2881926"/>
                  <a:pt x="402181" y="2686530"/>
                  <a:pt x="449203" y="2447425"/>
                </a:cubicBezTo>
                <a:cubicBezTo>
                  <a:pt x="258971" y="2488309"/>
                  <a:pt x="97576" y="2603574"/>
                  <a:pt x="0" y="2761314"/>
                </a:cubicBezTo>
                <a:lnTo>
                  <a:pt x="0" y="2554520"/>
                </a:lnTo>
                <a:cubicBezTo>
                  <a:pt x="121484" y="2431613"/>
                  <a:pt x="282199" y="2345825"/>
                  <a:pt x="462573" y="2315969"/>
                </a:cubicBezTo>
                <a:lnTo>
                  <a:pt x="462690" y="2314821"/>
                </a:lnTo>
                <a:cubicBezTo>
                  <a:pt x="467999" y="2313811"/>
                  <a:pt x="473327" y="2312863"/>
                  <a:pt x="478903" y="2313282"/>
                </a:cubicBezTo>
                <a:cubicBezTo>
                  <a:pt x="510086" y="2307725"/>
                  <a:pt x="541979" y="2304744"/>
                  <a:pt x="574365" y="2304217"/>
                </a:cubicBezTo>
                <a:close/>
                <a:moveTo>
                  <a:pt x="11452667" y="1608087"/>
                </a:moveTo>
                <a:cubicBezTo>
                  <a:pt x="11177477" y="1666766"/>
                  <a:pt x="10962633" y="1879876"/>
                  <a:pt x="10909358" y="2148655"/>
                </a:cubicBezTo>
                <a:cubicBezTo>
                  <a:pt x="11184548" y="2089976"/>
                  <a:pt x="11399391" y="1876866"/>
                  <a:pt x="11452667" y="1608087"/>
                </a:cubicBezTo>
                <a:close/>
                <a:moveTo>
                  <a:pt x="10058800" y="1608087"/>
                </a:moveTo>
                <a:cubicBezTo>
                  <a:pt x="10112076" y="1876866"/>
                  <a:pt x="10326919" y="2089976"/>
                  <a:pt x="10602109" y="2148655"/>
                </a:cubicBezTo>
                <a:cubicBezTo>
                  <a:pt x="10548834" y="1879876"/>
                  <a:pt x="10333990" y="1666766"/>
                  <a:pt x="10058800" y="1608087"/>
                </a:cubicBezTo>
                <a:close/>
                <a:moveTo>
                  <a:pt x="9760514" y="1608087"/>
                </a:moveTo>
                <a:cubicBezTo>
                  <a:pt x="9485324" y="1666766"/>
                  <a:pt x="9270480" y="1879876"/>
                  <a:pt x="9217205" y="2148655"/>
                </a:cubicBezTo>
                <a:cubicBezTo>
                  <a:pt x="9492395" y="2089976"/>
                  <a:pt x="9707238" y="1876866"/>
                  <a:pt x="9760514" y="1608087"/>
                </a:cubicBezTo>
                <a:close/>
                <a:moveTo>
                  <a:pt x="8366649" y="1608087"/>
                </a:moveTo>
                <a:cubicBezTo>
                  <a:pt x="8419925" y="1876866"/>
                  <a:pt x="8634768" y="2089976"/>
                  <a:pt x="8909958" y="2148655"/>
                </a:cubicBezTo>
                <a:cubicBezTo>
                  <a:pt x="8856683" y="1879876"/>
                  <a:pt x="8641839" y="1666766"/>
                  <a:pt x="8366649" y="1608087"/>
                </a:cubicBezTo>
                <a:close/>
                <a:moveTo>
                  <a:pt x="8068363" y="1608087"/>
                </a:moveTo>
                <a:cubicBezTo>
                  <a:pt x="7793173" y="1666766"/>
                  <a:pt x="7578329" y="1879876"/>
                  <a:pt x="7525054" y="2148655"/>
                </a:cubicBezTo>
                <a:cubicBezTo>
                  <a:pt x="7800244" y="2089976"/>
                  <a:pt x="8015087" y="1876866"/>
                  <a:pt x="8068363" y="1608087"/>
                </a:cubicBezTo>
                <a:close/>
                <a:moveTo>
                  <a:pt x="6674498" y="1608087"/>
                </a:moveTo>
                <a:cubicBezTo>
                  <a:pt x="6727774" y="1876866"/>
                  <a:pt x="6942617" y="2089976"/>
                  <a:pt x="7217807" y="2148655"/>
                </a:cubicBezTo>
                <a:cubicBezTo>
                  <a:pt x="7164532" y="1879876"/>
                  <a:pt x="6949688" y="1666766"/>
                  <a:pt x="6674498" y="1608087"/>
                </a:cubicBezTo>
                <a:close/>
                <a:moveTo>
                  <a:pt x="6376212" y="1608087"/>
                </a:moveTo>
                <a:cubicBezTo>
                  <a:pt x="6101022" y="1666766"/>
                  <a:pt x="5886178" y="1879876"/>
                  <a:pt x="5832903" y="2148655"/>
                </a:cubicBezTo>
                <a:cubicBezTo>
                  <a:pt x="6108093" y="2089976"/>
                  <a:pt x="6322936" y="1876866"/>
                  <a:pt x="6376212" y="1608087"/>
                </a:cubicBezTo>
                <a:close/>
                <a:moveTo>
                  <a:pt x="4982347" y="1608087"/>
                </a:moveTo>
                <a:cubicBezTo>
                  <a:pt x="5035623" y="1876866"/>
                  <a:pt x="5250466" y="2089976"/>
                  <a:pt x="5525656" y="2148655"/>
                </a:cubicBezTo>
                <a:cubicBezTo>
                  <a:pt x="5472381" y="1879876"/>
                  <a:pt x="5257537" y="1666766"/>
                  <a:pt x="4982347" y="1608087"/>
                </a:cubicBezTo>
                <a:close/>
                <a:moveTo>
                  <a:pt x="4684061" y="1608087"/>
                </a:moveTo>
                <a:cubicBezTo>
                  <a:pt x="4408871" y="1666766"/>
                  <a:pt x="4194027" y="1879876"/>
                  <a:pt x="4140752" y="2148655"/>
                </a:cubicBezTo>
                <a:cubicBezTo>
                  <a:pt x="4415942" y="2089976"/>
                  <a:pt x="4630785" y="1876866"/>
                  <a:pt x="4684061" y="1608087"/>
                </a:cubicBezTo>
                <a:close/>
                <a:moveTo>
                  <a:pt x="3290196" y="1608087"/>
                </a:moveTo>
                <a:cubicBezTo>
                  <a:pt x="3343472" y="1876866"/>
                  <a:pt x="3558315" y="2089976"/>
                  <a:pt x="3833505" y="2148655"/>
                </a:cubicBezTo>
                <a:cubicBezTo>
                  <a:pt x="3780230" y="1879876"/>
                  <a:pt x="3565386" y="1666766"/>
                  <a:pt x="3290196" y="1608087"/>
                </a:cubicBezTo>
                <a:close/>
                <a:moveTo>
                  <a:pt x="2991910" y="1608087"/>
                </a:moveTo>
                <a:cubicBezTo>
                  <a:pt x="2716720" y="1666766"/>
                  <a:pt x="2501876" y="1879876"/>
                  <a:pt x="2448601" y="2148655"/>
                </a:cubicBezTo>
                <a:cubicBezTo>
                  <a:pt x="2723791" y="2089976"/>
                  <a:pt x="2938634" y="1876866"/>
                  <a:pt x="2991910" y="1608087"/>
                </a:cubicBezTo>
                <a:close/>
                <a:moveTo>
                  <a:pt x="1598045" y="1608087"/>
                </a:moveTo>
                <a:cubicBezTo>
                  <a:pt x="1651321" y="1876866"/>
                  <a:pt x="1866164" y="2089976"/>
                  <a:pt x="2141354" y="2148655"/>
                </a:cubicBezTo>
                <a:cubicBezTo>
                  <a:pt x="2088079" y="1879876"/>
                  <a:pt x="1873235" y="1666766"/>
                  <a:pt x="1598045" y="1608087"/>
                </a:cubicBezTo>
                <a:close/>
                <a:moveTo>
                  <a:pt x="1299759" y="1608087"/>
                </a:moveTo>
                <a:cubicBezTo>
                  <a:pt x="1024569" y="1666766"/>
                  <a:pt x="809725" y="1879876"/>
                  <a:pt x="756450" y="2148655"/>
                </a:cubicBezTo>
                <a:cubicBezTo>
                  <a:pt x="1031640" y="2089976"/>
                  <a:pt x="1246483" y="1876866"/>
                  <a:pt x="1299759" y="1608087"/>
                </a:cubicBezTo>
                <a:close/>
                <a:moveTo>
                  <a:pt x="0" y="1504081"/>
                </a:moveTo>
                <a:cubicBezTo>
                  <a:pt x="306658" y="1594561"/>
                  <a:pt x="537576" y="1851117"/>
                  <a:pt x="582690" y="2165262"/>
                </a:cubicBezTo>
                <a:cubicBezTo>
                  <a:pt x="582857" y="2165315"/>
                  <a:pt x="583026" y="2165320"/>
                  <a:pt x="583195" y="2165325"/>
                </a:cubicBezTo>
                <a:lnTo>
                  <a:pt x="583735" y="2171962"/>
                </a:lnTo>
                <a:cubicBezTo>
                  <a:pt x="588792" y="2201969"/>
                  <a:pt x="591242" y="2232611"/>
                  <a:pt x="591199" y="2263693"/>
                </a:cubicBezTo>
                <a:cubicBezTo>
                  <a:pt x="592511" y="2269279"/>
                  <a:pt x="592570" y="2274903"/>
                  <a:pt x="592570" y="2280541"/>
                </a:cubicBezTo>
                <a:cubicBezTo>
                  <a:pt x="592570" y="2284333"/>
                  <a:pt x="592543" y="2288119"/>
                  <a:pt x="591977" y="2291891"/>
                </a:cubicBezTo>
                <a:lnTo>
                  <a:pt x="591478" y="2291858"/>
                </a:lnTo>
                <a:lnTo>
                  <a:pt x="591452" y="2292349"/>
                </a:lnTo>
                <a:lnTo>
                  <a:pt x="574334" y="2290736"/>
                </a:lnTo>
                <a:cubicBezTo>
                  <a:pt x="541959" y="2290213"/>
                  <a:pt x="510079" y="2287255"/>
                  <a:pt x="478907" y="2281745"/>
                </a:cubicBezTo>
                <a:cubicBezTo>
                  <a:pt x="473330" y="2282161"/>
                  <a:pt x="468001" y="2281220"/>
                  <a:pt x="462690" y="2280217"/>
                </a:cubicBezTo>
                <a:lnTo>
                  <a:pt x="462574" y="2279078"/>
                </a:lnTo>
                <a:cubicBezTo>
                  <a:pt x="282200" y="2249456"/>
                  <a:pt x="121485" y="2164343"/>
                  <a:pt x="0" y="2042401"/>
                </a:cubicBezTo>
                <a:lnTo>
                  <a:pt x="0" y="1837231"/>
                </a:lnTo>
                <a:cubicBezTo>
                  <a:pt x="97584" y="1993737"/>
                  <a:pt x="258975" y="2108093"/>
                  <a:pt x="449203" y="2148655"/>
                </a:cubicBezTo>
                <a:cubicBezTo>
                  <a:pt x="402182" y="1911427"/>
                  <a:pt x="229297" y="1717565"/>
                  <a:pt x="0" y="1635380"/>
                </a:cubicBezTo>
                <a:close/>
                <a:moveTo>
                  <a:pt x="11608704" y="1464394"/>
                </a:moveTo>
                <a:lnTo>
                  <a:pt x="11625791" y="1466004"/>
                </a:lnTo>
                <a:cubicBezTo>
                  <a:pt x="11658177" y="1466527"/>
                  <a:pt x="11690070" y="1469485"/>
                  <a:pt x="11721253" y="1474998"/>
                </a:cubicBezTo>
                <a:cubicBezTo>
                  <a:pt x="11726829" y="1474582"/>
                  <a:pt x="11732157" y="1475523"/>
                  <a:pt x="11737466" y="1476525"/>
                </a:cubicBezTo>
                <a:lnTo>
                  <a:pt x="11737583" y="1477664"/>
                </a:lnTo>
                <a:cubicBezTo>
                  <a:pt x="11914088" y="1506650"/>
                  <a:pt x="12071767" y="1588774"/>
                  <a:pt x="12192000" y="1706842"/>
                </a:cubicBezTo>
                <a:lnTo>
                  <a:pt x="12192000" y="1906833"/>
                </a:lnTo>
                <a:cubicBezTo>
                  <a:pt x="12093732" y="1756811"/>
                  <a:pt x="11935983" y="1647542"/>
                  <a:pt x="11750953" y="1608088"/>
                </a:cubicBezTo>
                <a:cubicBezTo>
                  <a:pt x="11797422" y="1842524"/>
                  <a:pt x="11966808" y="2034608"/>
                  <a:pt x="12192000" y="2118654"/>
                </a:cubicBezTo>
                <a:lnTo>
                  <a:pt x="12192000" y="2250657"/>
                </a:lnTo>
                <a:cubicBezTo>
                  <a:pt x="11889465" y="2157681"/>
                  <a:pt x="11662185" y="1902872"/>
                  <a:pt x="11617468" y="1591480"/>
                </a:cubicBezTo>
                <a:cubicBezTo>
                  <a:pt x="11617300" y="1591427"/>
                  <a:pt x="11617132" y="1591423"/>
                  <a:pt x="11616962" y="1591418"/>
                </a:cubicBezTo>
                <a:lnTo>
                  <a:pt x="11616424" y="1584794"/>
                </a:lnTo>
                <a:cubicBezTo>
                  <a:pt x="11611365" y="1554782"/>
                  <a:pt x="11608914" y="1524133"/>
                  <a:pt x="11608957" y="1493044"/>
                </a:cubicBezTo>
                <a:cubicBezTo>
                  <a:pt x="11607645" y="1487460"/>
                  <a:pt x="11607586" y="1481838"/>
                  <a:pt x="11607586" y="1476202"/>
                </a:cubicBezTo>
                <a:lnTo>
                  <a:pt x="11608180" y="1464851"/>
                </a:lnTo>
                <a:lnTo>
                  <a:pt x="11608678" y="1464884"/>
                </a:lnTo>
                <a:close/>
                <a:moveTo>
                  <a:pt x="11594916" y="1464394"/>
                </a:moveTo>
                <a:lnTo>
                  <a:pt x="11594942" y="1464884"/>
                </a:lnTo>
                <a:lnTo>
                  <a:pt x="11595440" y="1464852"/>
                </a:lnTo>
                <a:lnTo>
                  <a:pt x="11596034" y="1476202"/>
                </a:lnTo>
                <a:cubicBezTo>
                  <a:pt x="11596034" y="1481838"/>
                  <a:pt x="11595975" y="1487460"/>
                  <a:pt x="11594663" y="1493044"/>
                </a:cubicBezTo>
                <a:cubicBezTo>
                  <a:pt x="11594706" y="1524133"/>
                  <a:pt x="11592255" y="1554782"/>
                  <a:pt x="11587196" y="1584794"/>
                </a:cubicBezTo>
                <a:lnTo>
                  <a:pt x="11586658" y="1591418"/>
                </a:lnTo>
                <a:cubicBezTo>
                  <a:pt x="11586488" y="1591423"/>
                  <a:pt x="11586320" y="1591427"/>
                  <a:pt x="11586152" y="1591480"/>
                </a:cubicBezTo>
                <a:cubicBezTo>
                  <a:pt x="11535877" y="1941574"/>
                  <a:pt x="11254838" y="2220146"/>
                  <a:pt x="10895987" y="2279078"/>
                </a:cubicBezTo>
                <a:lnTo>
                  <a:pt x="10895871" y="2280217"/>
                </a:lnTo>
                <a:cubicBezTo>
                  <a:pt x="10890560" y="2281220"/>
                  <a:pt x="10885231" y="2282161"/>
                  <a:pt x="10879654" y="2281745"/>
                </a:cubicBezTo>
                <a:cubicBezTo>
                  <a:pt x="10848482" y="2287255"/>
                  <a:pt x="10816602" y="2290213"/>
                  <a:pt x="10784227" y="2290736"/>
                </a:cubicBezTo>
                <a:lnTo>
                  <a:pt x="10767109" y="2292349"/>
                </a:lnTo>
                <a:lnTo>
                  <a:pt x="10767083" y="2291858"/>
                </a:lnTo>
                <a:lnTo>
                  <a:pt x="10766584" y="2291891"/>
                </a:lnTo>
                <a:cubicBezTo>
                  <a:pt x="10766018" y="2288119"/>
                  <a:pt x="10765991" y="2284333"/>
                  <a:pt x="10765991" y="2280541"/>
                </a:cubicBezTo>
                <a:cubicBezTo>
                  <a:pt x="10765991" y="2274903"/>
                  <a:pt x="10766050" y="2269279"/>
                  <a:pt x="10767362" y="2263693"/>
                </a:cubicBezTo>
                <a:cubicBezTo>
                  <a:pt x="10767319" y="2232611"/>
                  <a:pt x="10769769" y="2201969"/>
                  <a:pt x="10774826" y="2171962"/>
                </a:cubicBezTo>
                <a:lnTo>
                  <a:pt x="10775366" y="2165325"/>
                </a:lnTo>
                <a:cubicBezTo>
                  <a:pt x="10775535" y="2165320"/>
                  <a:pt x="10775704" y="2165315"/>
                  <a:pt x="10775872" y="2165262"/>
                </a:cubicBezTo>
                <a:cubicBezTo>
                  <a:pt x="10826148" y="1815167"/>
                  <a:pt x="11107187" y="1536596"/>
                  <a:pt x="11466037" y="1477664"/>
                </a:cubicBezTo>
                <a:lnTo>
                  <a:pt x="11466154" y="1476525"/>
                </a:lnTo>
                <a:cubicBezTo>
                  <a:pt x="11471463" y="1475523"/>
                  <a:pt x="11476791" y="1474582"/>
                  <a:pt x="11482367" y="1474998"/>
                </a:cubicBezTo>
                <a:cubicBezTo>
                  <a:pt x="11513550" y="1469485"/>
                  <a:pt x="11545443" y="1466527"/>
                  <a:pt x="11577829" y="1466004"/>
                </a:cubicBezTo>
                <a:close/>
                <a:moveTo>
                  <a:pt x="9916551" y="1464394"/>
                </a:moveTo>
                <a:lnTo>
                  <a:pt x="9933638" y="1466004"/>
                </a:lnTo>
                <a:cubicBezTo>
                  <a:pt x="9966024" y="1466527"/>
                  <a:pt x="9997917" y="1469485"/>
                  <a:pt x="10029100" y="1474998"/>
                </a:cubicBezTo>
                <a:cubicBezTo>
                  <a:pt x="10034676" y="1474582"/>
                  <a:pt x="10040004" y="1475523"/>
                  <a:pt x="10045313" y="1476525"/>
                </a:cubicBezTo>
                <a:lnTo>
                  <a:pt x="10045430" y="1477664"/>
                </a:lnTo>
                <a:cubicBezTo>
                  <a:pt x="10404280" y="1536596"/>
                  <a:pt x="10685319" y="1815167"/>
                  <a:pt x="10735596" y="2165262"/>
                </a:cubicBezTo>
                <a:cubicBezTo>
                  <a:pt x="10735763" y="2165315"/>
                  <a:pt x="10735932" y="2165320"/>
                  <a:pt x="10736101" y="2165325"/>
                </a:cubicBezTo>
                <a:lnTo>
                  <a:pt x="10736641" y="2171962"/>
                </a:lnTo>
                <a:cubicBezTo>
                  <a:pt x="10741698" y="2201969"/>
                  <a:pt x="10744148" y="2232611"/>
                  <a:pt x="10744105" y="2263693"/>
                </a:cubicBezTo>
                <a:cubicBezTo>
                  <a:pt x="10745417" y="2269279"/>
                  <a:pt x="10745476" y="2274903"/>
                  <a:pt x="10745476" y="2280541"/>
                </a:cubicBezTo>
                <a:cubicBezTo>
                  <a:pt x="10745476" y="2284333"/>
                  <a:pt x="10745449" y="2288119"/>
                  <a:pt x="10744883" y="2291891"/>
                </a:cubicBezTo>
                <a:lnTo>
                  <a:pt x="10744384" y="2291858"/>
                </a:lnTo>
                <a:lnTo>
                  <a:pt x="10744358" y="2292349"/>
                </a:lnTo>
                <a:lnTo>
                  <a:pt x="10727240" y="2290736"/>
                </a:lnTo>
                <a:cubicBezTo>
                  <a:pt x="10694865" y="2290213"/>
                  <a:pt x="10662985" y="2287255"/>
                  <a:pt x="10631813" y="2281745"/>
                </a:cubicBezTo>
                <a:cubicBezTo>
                  <a:pt x="10626236" y="2282161"/>
                  <a:pt x="10620907" y="2281220"/>
                  <a:pt x="10615596" y="2280217"/>
                </a:cubicBezTo>
                <a:lnTo>
                  <a:pt x="10615480" y="2279078"/>
                </a:lnTo>
                <a:cubicBezTo>
                  <a:pt x="10256629" y="2220146"/>
                  <a:pt x="9975590" y="1941574"/>
                  <a:pt x="9925315" y="1591480"/>
                </a:cubicBezTo>
                <a:cubicBezTo>
                  <a:pt x="9925147" y="1591427"/>
                  <a:pt x="9924979" y="1591423"/>
                  <a:pt x="9924809" y="1591418"/>
                </a:cubicBezTo>
                <a:lnTo>
                  <a:pt x="9924271" y="1584794"/>
                </a:lnTo>
                <a:cubicBezTo>
                  <a:pt x="9919212" y="1554782"/>
                  <a:pt x="9916761" y="1524133"/>
                  <a:pt x="9916804" y="1493044"/>
                </a:cubicBezTo>
                <a:cubicBezTo>
                  <a:pt x="9915492" y="1487460"/>
                  <a:pt x="9915433" y="1481838"/>
                  <a:pt x="9915433" y="1476202"/>
                </a:cubicBezTo>
                <a:lnTo>
                  <a:pt x="9916027" y="1464852"/>
                </a:lnTo>
                <a:lnTo>
                  <a:pt x="9916525" y="1464884"/>
                </a:lnTo>
                <a:close/>
                <a:moveTo>
                  <a:pt x="9902763" y="1464394"/>
                </a:moveTo>
                <a:lnTo>
                  <a:pt x="9902789" y="1464884"/>
                </a:lnTo>
                <a:lnTo>
                  <a:pt x="9903287" y="1464852"/>
                </a:lnTo>
                <a:lnTo>
                  <a:pt x="9903881" y="1476202"/>
                </a:lnTo>
                <a:cubicBezTo>
                  <a:pt x="9903881" y="1481838"/>
                  <a:pt x="9903822" y="1487460"/>
                  <a:pt x="9902510" y="1493044"/>
                </a:cubicBezTo>
                <a:cubicBezTo>
                  <a:pt x="9902553" y="1524133"/>
                  <a:pt x="9900102" y="1554782"/>
                  <a:pt x="9895043" y="1584794"/>
                </a:cubicBezTo>
                <a:lnTo>
                  <a:pt x="9894505" y="1591418"/>
                </a:lnTo>
                <a:cubicBezTo>
                  <a:pt x="9894335" y="1591423"/>
                  <a:pt x="9894167" y="1591427"/>
                  <a:pt x="9893999" y="1591480"/>
                </a:cubicBezTo>
                <a:cubicBezTo>
                  <a:pt x="9843724" y="1941574"/>
                  <a:pt x="9562685" y="2220146"/>
                  <a:pt x="9203834" y="2279078"/>
                </a:cubicBezTo>
                <a:lnTo>
                  <a:pt x="9203718" y="2280217"/>
                </a:lnTo>
                <a:cubicBezTo>
                  <a:pt x="9198407" y="2281220"/>
                  <a:pt x="9193078" y="2282161"/>
                  <a:pt x="9187501" y="2281745"/>
                </a:cubicBezTo>
                <a:cubicBezTo>
                  <a:pt x="9156329" y="2287255"/>
                  <a:pt x="9124449" y="2290213"/>
                  <a:pt x="9092074" y="2290736"/>
                </a:cubicBezTo>
                <a:lnTo>
                  <a:pt x="9074956" y="2292349"/>
                </a:lnTo>
                <a:lnTo>
                  <a:pt x="9074930" y="2291858"/>
                </a:lnTo>
                <a:lnTo>
                  <a:pt x="9074431" y="2291891"/>
                </a:lnTo>
                <a:cubicBezTo>
                  <a:pt x="9073865" y="2288119"/>
                  <a:pt x="9073838" y="2284333"/>
                  <a:pt x="9073838" y="2280541"/>
                </a:cubicBezTo>
                <a:cubicBezTo>
                  <a:pt x="9073838" y="2274903"/>
                  <a:pt x="9073897" y="2269279"/>
                  <a:pt x="9075209" y="2263693"/>
                </a:cubicBezTo>
                <a:cubicBezTo>
                  <a:pt x="9075166" y="2232611"/>
                  <a:pt x="9077616" y="2201969"/>
                  <a:pt x="9082673" y="2171962"/>
                </a:cubicBezTo>
                <a:lnTo>
                  <a:pt x="9083213" y="2165325"/>
                </a:lnTo>
                <a:cubicBezTo>
                  <a:pt x="9083382" y="2165320"/>
                  <a:pt x="9083551" y="2165315"/>
                  <a:pt x="9083718" y="2165262"/>
                </a:cubicBezTo>
                <a:cubicBezTo>
                  <a:pt x="9133995" y="1815167"/>
                  <a:pt x="9415034" y="1536596"/>
                  <a:pt x="9773884" y="1477664"/>
                </a:cubicBezTo>
                <a:lnTo>
                  <a:pt x="9774001" y="1476525"/>
                </a:lnTo>
                <a:cubicBezTo>
                  <a:pt x="9779310" y="1475523"/>
                  <a:pt x="9784638" y="1474582"/>
                  <a:pt x="9790214" y="1474998"/>
                </a:cubicBezTo>
                <a:cubicBezTo>
                  <a:pt x="9821397" y="1469485"/>
                  <a:pt x="9853290" y="1466527"/>
                  <a:pt x="9885676" y="1466004"/>
                </a:cubicBezTo>
                <a:close/>
                <a:moveTo>
                  <a:pt x="8224400" y="1464394"/>
                </a:moveTo>
                <a:lnTo>
                  <a:pt x="8241488" y="1466004"/>
                </a:lnTo>
                <a:cubicBezTo>
                  <a:pt x="8273873" y="1466527"/>
                  <a:pt x="8305766" y="1469485"/>
                  <a:pt x="8336949" y="1474998"/>
                </a:cubicBezTo>
                <a:cubicBezTo>
                  <a:pt x="8342525" y="1474582"/>
                  <a:pt x="8347853" y="1475523"/>
                  <a:pt x="8353162" y="1476525"/>
                </a:cubicBezTo>
                <a:lnTo>
                  <a:pt x="8353279" y="1477664"/>
                </a:lnTo>
                <a:cubicBezTo>
                  <a:pt x="8712129" y="1536596"/>
                  <a:pt x="8993168" y="1815167"/>
                  <a:pt x="9043444" y="2165262"/>
                </a:cubicBezTo>
                <a:cubicBezTo>
                  <a:pt x="9043612" y="2165315"/>
                  <a:pt x="9043781" y="2165320"/>
                  <a:pt x="9043950" y="2165325"/>
                </a:cubicBezTo>
                <a:lnTo>
                  <a:pt x="9044490" y="2171962"/>
                </a:lnTo>
                <a:cubicBezTo>
                  <a:pt x="9049547" y="2201969"/>
                  <a:pt x="9051997" y="2232611"/>
                  <a:pt x="9051954" y="2263693"/>
                </a:cubicBezTo>
                <a:cubicBezTo>
                  <a:pt x="9053266" y="2269279"/>
                  <a:pt x="9053325" y="2274903"/>
                  <a:pt x="9053325" y="2280541"/>
                </a:cubicBezTo>
                <a:cubicBezTo>
                  <a:pt x="9053325" y="2284333"/>
                  <a:pt x="9053298" y="2288119"/>
                  <a:pt x="9052732" y="2291891"/>
                </a:cubicBezTo>
                <a:lnTo>
                  <a:pt x="9052233" y="2291858"/>
                </a:lnTo>
                <a:lnTo>
                  <a:pt x="9052207" y="2292349"/>
                </a:lnTo>
                <a:lnTo>
                  <a:pt x="9035089" y="2290736"/>
                </a:lnTo>
                <a:cubicBezTo>
                  <a:pt x="9002714" y="2290213"/>
                  <a:pt x="8970834" y="2287255"/>
                  <a:pt x="8939662" y="2281745"/>
                </a:cubicBezTo>
                <a:cubicBezTo>
                  <a:pt x="8934085" y="2282161"/>
                  <a:pt x="8928756" y="2281220"/>
                  <a:pt x="8923445" y="2280217"/>
                </a:cubicBezTo>
                <a:lnTo>
                  <a:pt x="8923329" y="2279078"/>
                </a:lnTo>
                <a:cubicBezTo>
                  <a:pt x="8564478" y="2220146"/>
                  <a:pt x="8283439" y="1941574"/>
                  <a:pt x="8233164" y="1591480"/>
                </a:cubicBezTo>
                <a:cubicBezTo>
                  <a:pt x="8232996" y="1591427"/>
                  <a:pt x="8232828" y="1591423"/>
                  <a:pt x="8232658" y="1591418"/>
                </a:cubicBezTo>
                <a:lnTo>
                  <a:pt x="8232120" y="1584794"/>
                </a:lnTo>
                <a:cubicBezTo>
                  <a:pt x="8227061" y="1554782"/>
                  <a:pt x="8224611" y="1524133"/>
                  <a:pt x="8224653" y="1493044"/>
                </a:cubicBezTo>
                <a:cubicBezTo>
                  <a:pt x="8223341" y="1487460"/>
                  <a:pt x="8223282" y="1481838"/>
                  <a:pt x="8223282" y="1476202"/>
                </a:cubicBezTo>
                <a:lnTo>
                  <a:pt x="8223876" y="1464852"/>
                </a:lnTo>
                <a:lnTo>
                  <a:pt x="8224374" y="1464884"/>
                </a:lnTo>
                <a:close/>
                <a:moveTo>
                  <a:pt x="8210612" y="1464394"/>
                </a:moveTo>
                <a:lnTo>
                  <a:pt x="8210638" y="1464884"/>
                </a:lnTo>
                <a:lnTo>
                  <a:pt x="8211136" y="1464852"/>
                </a:lnTo>
                <a:lnTo>
                  <a:pt x="8211730" y="1476202"/>
                </a:lnTo>
                <a:cubicBezTo>
                  <a:pt x="8211730" y="1481838"/>
                  <a:pt x="8211672" y="1487460"/>
                  <a:pt x="8210360" y="1493044"/>
                </a:cubicBezTo>
                <a:cubicBezTo>
                  <a:pt x="8210402" y="1524133"/>
                  <a:pt x="8207951" y="1554782"/>
                  <a:pt x="8202893" y="1584794"/>
                </a:cubicBezTo>
                <a:lnTo>
                  <a:pt x="8202354" y="1591418"/>
                </a:lnTo>
                <a:cubicBezTo>
                  <a:pt x="8202185" y="1591423"/>
                  <a:pt x="8202016" y="1591427"/>
                  <a:pt x="8201849" y="1591480"/>
                </a:cubicBezTo>
                <a:cubicBezTo>
                  <a:pt x="8151573" y="1941574"/>
                  <a:pt x="7870534" y="2220146"/>
                  <a:pt x="7511683" y="2279078"/>
                </a:cubicBezTo>
                <a:lnTo>
                  <a:pt x="7511567" y="2280217"/>
                </a:lnTo>
                <a:cubicBezTo>
                  <a:pt x="7506256" y="2281220"/>
                  <a:pt x="7500927" y="2282161"/>
                  <a:pt x="7495350" y="2281745"/>
                </a:cubicBezTo>
                <a:cubicBezTo>
                  <a:pt x="7464178" y="2287255"/>
                  <a:pt x="7432298" y="2290213"/>
                  <a:pt x="7399924" y="2290736"/>
                </a:cubicBezTo>
                <a:lnTo>
                  <a:pt x="7382805" y="2292349"/>
                </a:lnTo>
                <a:lnTo>
                  <a:pt x="7382779" y="2291858"/>
                </a:lnTo>
                <a:lnTo>
                  <a:pt x="7382280" y="2291891"/>
                </a:lnTo>
                <a:cubicBezTo>
                  <a:pt x="7381714" y="2288119"/>
                  <a:pt x="7381687" y="2284333"/>
                  <a:pt x="7381687" y="2280541"/>
                </a:cubicBezTo>
                <a:cubicBezTo>
                  <a:pt x="7381687" y="2274903"/>
                  <a:pt x="7381746" y="2269279"/>
                  <a:pt x="7383058" y="2263693"/>
                </a:cubicBezTo>
                <a:cubicBezTo>
                  <a:pt x="7383016" y="2232611"/>
                  <a:pt x="7385465" y="2201969"/>
                  <a:pt x="7390522" y="2171962"/>
                </a:cubicBezTo>
                <a:lnTo>
                  <a:pt x="7391062" y="2165325"/>
                </a:lnTo>
                <a:cubicBezTo>
                  <a:pt x="7391231" y="2165320"/>
                  <a:pt x="7391400" y="2165315"/>
                  <a:pt x="7391568" y="2165262"/>
                </a:cubicBezTo>
                <a:cubicBezTo>
                  <a:pt x="7441844" y="1815167"/>
                  <a:pt x="7722883" y="1536596"/>
                  <a:pt x="8081734" y="1477664"/>
                </a:cubicBezTo>
                <a:lnTo>
                  <a:pt x="8081851" y="1476525"/>
                </a:lnTo>
                <a:cubicBezTo>
                  <a:pt x="8087159" y="1475523"/>
                  <a:pt x="8092487" y="1474582"/>
                  <a:pt x="8098063" y="1474998"/>
                </a:cubicBezTo>
                <a:cubicBezTo>
                  <a:pt x="8129247" y="1469485"/>
                  <a:pt x="8161139" y="1466527"/>
                  <a:pt x="8193525" y="1466004"/>
                </a:cubicBezTo>
                <a:close/>
                <a:moveTo>
                  <a:pt x="6532249" y="1464394"/>
                </a:moveTo>
                <a:lnTo>
                  <a:pt x="6549337" y="1466004"/>
                </a:lnTo>
                <a:cubicBezTo>
                  <a:pt x="6581722" y="1466527"/>
                  <a:pt x="6613615" y="1469485"/>
                  <a:pt x="6644798" y="1474998"/>
                </a:cubicBezTo>
                <a:cubicBezTo>
                  <a:pt x="6650374" y="1474582"/>
                  <a:pt x="6655702" y="1475523"/>
                  <a:pt x="6661011" y="1476525"/>
                </a:cubicBezTo>
                <a:lnTo>
                  <a:pt x="6661128" y="1477664"/>
                </a:lnTo>
                <a:cubicBezTo>
                  <a:pt x="7019978" y="1536596"/>
                  <a:pt x="7301017" y="1815167"/>
                  <a:pt x="7351294" y="2165262"/>
                </a:cubicBezTo>
                <a:cubicBezTo>
                  <a:pt x="7351461" y="2165315"/>
                  <a:pt x="7351631" y="2165320"/>
                  <a:pt x="7351799" y="2165325"/>
                </a:cubicBezTo>
                <a:lnTo>
                  <a:pt x="7352340" y="2171962"/>
                </a:lnTo>
                <a:cubicBezTo>
                  <a:pt x="7357396" y="2201969"/>
                  <a:pt x="7359846" y="2232611"/>
                  <a:pt x="7359804" y="2263693"/>
                </a:cubicBezTo>
                <a:cubicBezTo>
                  <a:pt x="7361116" y="2269279"/>
                  <a:pt x="7361174" y="2274903"/>
                  <a:pt x="7361174" y="2280541"/>
                </a:cubicBezTo>
                <a:cubicBezTo>
                  <a:pt x="7361174" y="2284333"/>
                  <a:pt x="7361147" y="2288119"/>
                  <a:pt x="7360581" y="2291891"/>
                </a:cubicBezTo>
                <a:lnTo>
                  <a:pt x="7360082" y="2291858"/>
                </a:lnTo>
                <a:lnTo>
                  <a:pt x="7360056" y="2292349"/>
                </a:lnTo>
                <a:lnTo>
                  <a:pt x="7342938" y="2290736"/>
                </a:lnTo>
                <a:cubicBezTo>
                  <a:pt x="7310564" y="2290213"/>
                  <a:pt x="7278683" y="2287255"/>
                  <a:pt x="7247511" y="2281745"/>
                </a:cubicBezTo>
                <a:cubicBezTo>
                  <a:pt x="7241934" y="2282161"/>
                  <a:pt x="7236605" y="2281220"/>
                  <a:pt x="7231295" y="2280217"/>
                </a:cubicBezTo>
                <a:lnTo>
                  <a:pt x="7231179" y="2279078"/>
                </a:lnTo>
                <a:cubicBezTo>
                  <a:pt x="6872327" y="2220146"/>
                  <a:pt x="6591288" y="1941574"/>
                  <a:pt x="6541013" y="1591480"/>
                </a:cubicBezTo>
                <a:cubicBezTo>
                  <a:pt x="6540845" y="1591427"/>
                  <a:pt x="6540677" y="1591423"/>
                  <a:pt x="6540507" y="1591418"/>
                </a:cubicBezTo>
                <a:lnTo>
                  <a:pt x="6539969" y="1584794"/>
                </a:lnTo>
                <a:cubicBezTo>
                  <a:pt x="6534910" y="1554782"/>
                  <a:pt x="6532460" y="1524133"/>
                  <a:pt x="6532502" y="1493044"/>
                </a:cubicBezTo>
                <a:cubicBezTo>
                  <a:pt x="6531190" y="1487460"/>
                  <a:pt x="6531131" y="1481838"/>
                  <a:pt x="6531131" y="1476202"/>
                </a:cubicBezTo>
                <a:lnTo>
                  <a:pt x="6531725" y="1464852"/>
                </a:lnTo>
                <a:lnTo>
                  <a:pt x="6532223" y="1464884"/>
                </a:lnTo>
                <a:close/>
                <a:moveTo>
                  <a:pt x="6518461" y="1464394"/>
                </a:moveTo>
                <a:lnTo>
                  <a:pt x="6518487" y="1464884"/>
                </a:lnTo>
                <a:lnTo>
                  <a:pt x="6518985" y="1464852"/>
                </a:lnTo>
                <a:lnTo>
                  <a:pt x="6519579" y="1476202"/>
                </a:lnTo>
                <a:cubicBezTo>
                  <a:pt x="6519579" y="1481838"/>
                  <a:pt x="6519520" y="1487460"/>
                  <a:pt x="6518208" y="1493044"/>
                </a:cubicBezTo>
                <a:cubicBezTo>
                  <a:pt x="6518250" y="1524133"/>
                  <a:pt x="6515800" y="1554782"/>
                  <a:pt x="6510741" y="1584794"/>
                </a:cubicBezTo>
                <a:lnTo>
                  <a:pt x="6510203" y="1591418"/>
                </a:lnTo>
                <a:cubicBezTo>
                  <a:pt x="6510033" y="1591423"/>
                  <a:pt x="6509865" y="1591427"/>
                  <a:pt x="6509697" y="1591480"/>
                </a:cubicBezTo>
                <a:cubicBezTo>
                  <a:pt x="6459422" y="1941574"/>
                  <a:pt x="6178383" y="2220146"/>
                  <a:pt x="5819531" y="2279078"/>
                </a:cubicBezTo>
                <a:lnTo>
                  <a:pt x="5819415" y="2280217"/>
                </a:lnTo>
                <a:cubicBezTo>
                  <a:pt x="5814105" y="2281220"/>
                  <a:pt x="5808776" y="2282161"/>
                  <a:pt x="5803199" y="2281745"/>
                </a:cubicBezTo>
                <a:cubicBezTo>
                  <a:pt x="5772027" y="2287255"/>
                  <a:pt x="5740146" y="2290213"/>
                  <a:pt x="5707772" y="2290736"/>
                </a:cubicBezTo>
                <a:lnTo>
                  <a:pt x="5690654" y="2292349"/>
                </a:lnTo>
                <a:lnTo>
                  <a:pt x="5690628" y="2291858"/>
                </a:lnTo>
                <a:lnTo>
                  <a:pt x="5690129" y="2291891"/>
                </a:lnTo>
                <a:cubicBezTo>
                  <a:pt x="5689563" y="2288119"/>
                  <a:pt x="5689536" y="2284333"/>
                  <a:pt x="5689536" y="2280541"/>
                </a:cubicBezTo>
                <a:cubicBezTo>
                  <a:pt x="5689536" y="2274903"/>
                  <a:pt x="5689594" y="2269279"/>
                  <a:pt x="5690906" y="2263693"/>
                </a:cubicBezTo>
                <a:cubicBezTo>
                  <a:pt x="5690864" y="2232611"/>
                  <a:pt x="5693314" y="2201969"/>
                  <a:pt x="5698370" y="2171962"/>
                </a:cubicBezTo>
                <a:lnTo>
                  <a:pt x="5698911" y="2165325"/>
                </a:lnTo>
                <a:cubicBezTo>
                  <a:pt x="5699079" y="2165320"/>
                  <a:pt x="5699249" y="2165315"/>
                  <a:pt x="5699416" y="2165262"/>
                </a:cubicBezTo>
                <a:cubicBezTo>
                  <a:pt x="5749693" y="1815167"/>
                  <a:pt x="6030732" y="1536596"/>
                  <a:pt x="6389582" y="1477664"/>
                </a:cubicBezTo>
                <a:lnTo>
                  <a:pt x="6389699" y="1476525"/>
                </a:lnTo>
                <a:cubicBezTo>
                  <a:pt x="6395008" y="1475523"/>
                  <a:pt x="6400336" y="1474582"/>
                  <a:pt x="6405912" y="1474998"/>
                </a:cubicBezTo>
                <a:cubicBezTo>
                  <a:pt x="6437095" y="1469485"/>
                  <a:pt x="6468988" y="1466527"/>
                  <a:pt x="6501373" y="1466004"/>
                </a:cubicBezTo>
                <a:close/>
                <a:moveTo>
                  <a:pt x="4840098" y="1464394"/>
                </a:moveTo>
                <a:lnTo>
                  <a:pt x="4857185" y="1466004"/>
                </a:lnTo>
                <a:cubicBezTo>
                  <a:pt x="4889571" y="1466527"/>
                  <a:pt x="4921463" y="1469485"/>
                  <a:pt x="4952647" y="1474998"/>
                </a:cubicBezTo>
                <a:cubicBezTo>
                  <a:pt x="4958223" y="1474582"/>
                  <a:pt x="4963551" y="1475523"/>
                  <a:pt x="4968859" y="1476525"/>
                </a:cubicBezTo>
                <a:lnTo>
                  <a:pt x="4968976" y="1477664"/>
                </a:lnTo>
                <a:cubicBezTo>
                  <a:pt x="5327827" y="1536596"/>
                  <a:pt x="5608866" y="1815167"/>
                  <a:pt x="5659142" y="2165262"/>
                </a:cubicBezTo>
                <a:cubicBezTo>
                  <a:pt x="5659310" y="2165315"/>
                  <a:pt x="5659479" y="2165320"/>
                  <a:pt x="5659648" y="2165325"/>
                </a:cubicBezTo>
                <a:lnTo>
                  <a:pt x="5660188" y="2171962"/>
                </a:lnTo>
                <a:cubicBezTo>
                  <a:pt x="5665245" y="2201969"/>
                  <a:pt x="5667694" y="2232611"/>
                  <a:pt x="5667652" y="2263693"/>
                </a:cubicBezTo>
                <a:cubicBezTo>
                  <a:pt x="5668964" y="2269279"/>
                  <a:pt x="5669023" y="2274903"/>
                  <a:pt x="5669023" y="2280541"/>
                </a:cubicBezTo>
                <a:cubicBezTo>
                  <a:pt x="5669023" y="2284333"/>
                  <a:pt x="5668996" y="2288119"/>
                  <a:pt x="5668430" y="2291891"/>
                </a:cubicBezTo>
                <a:lnTo>
                  <a:pt x="5667931" y="2291858"/>
                </a:lnTo>
                <a:lnTo>
                  <a:pt x="5667905" y="2292349"/>
                </a:lnTo>
                <a:lnTo>
                  <a:pt x="5650786" y="2290736"/>
                </a:lnTo>
                <a:cubicBezTo>
                  <a:pt x="5618412" y="2290213"/>
                  <a:pt x="5586532" y="2287255"/>
                  <a:pt x="5555360" y="2281745"/>
                </a:cubicBezTo>
                <a:cubicBezTo>
                  <a:pt x="5549783" y="2282161"/>
                  <a:pt x="5544454" y="2281220"/>
                  <a:pt x="5539143" y="2280217"/>
                </a:cubicBezTo>
                <a:lnTo>
                  <a:pt x="5539027" y="2279078"/>
                </a:lnTo>
                <a:cubicBezTo>
                  <a:pt x="5180176" y="2220146"/>
                  <a:pt x="4899137" y="1941574"/>
                  <a:pt x="4848861" y="1591480"/>
                </a:cubicBezTo>
                <a:cubicBezTo>
                  <a:pt x="4848694" y="1591427"/>
                  <a:pt x="4848525" y="1591423"/>
                  <a:pt x="4848356" y="1591418"/>
                </a:cubicBezTo>
                <a:lnTo>
                  <a:pt x="4847817" y="1584794"/>
                </a:lnTo>
                <a:cubicBezTo>
                  <a:pt x="4842759" y="1554782"/>
                  <a:pt x="4840308" y="1524133"/>
                  <a:pt x="4840350" y="1493044"/>
                </a:cubicBezTo>
                <a:cubicBezTo>
                  <a:pt x="4839038" y="1487460"/>
                  <a:pt x="4838980" y="1481838"/>
                  <a:pt x="4838980" y="1476202"/>
                </a:cubicBezTo>
                <a:lnTo>
                  <a:pt x="4839574" y="1464852"/>
                </a:lnTo>
                <a:lnTo>
                  <a:pt x="4840072" y="1464884"/>
                </a:lnTo>
                <a:close/>
                <a:moveTo>
                  <a:pt x="4826310" y="1464394"/>
                </a:moveTo>
                <a:lnTo>
                  <a:pt x="4826336" y="1464884"/>
                </a:lnTo>
                <a:lnTo>
                  <a:pt x="4826834" y="1464852"/>
                </a:lnTo>
                <a:lnTo>
                  <a:pt x="4827428" y="1476202"/>
                </a:lnTo>
                <a:cubicBezTo>
                  <a:pt x="4827428" y="1481838"/>
                  <a:pt x="4827369" y="1487460"/>
                  <a:pt x="4826057" y="1493044"/>
                </a:cubicBezTo>
                <a:cubicBezTo>
                  <a:pt x="4826099" y="1524133"/>
                  <a:pt x="4823649" y="1554782"/>
                  <a:pt x="4818590" y="1584794"/>
                </a:cubicBezTo>
                <a:lnTo>
                  <a:pt x="4818052" y="1591418"/>
                </a:lnTo>
                <a:cubicBezTo>
                  <a:pt x="4817882" y="1591423"/>
                  <a:pt x="4817714" y="1591427"/>
                  <a:pt x="4817546" y="1591480"/>
                </a:cubicBezTo>
                <a:cubicBezTo>
                  <a:pt x="4767271" y="1941574"/>
                  <a:pt x="4486232" y="2220146"/>
                  <a:pt x="4127381" y="2279078"/>
                </a:cubicBezTo>
                <a:lnTo>
                  <a:pt x="4127264" y="2280217"/>
                </a:lnTo>
                <a:cubicBezTo>
                  <a:pt x="4121954" y="2281220"/>
                  <a:pt x="4116625" y="2282161"/>
                  <a:pt x="4111048" y="2281745"/>
                </a:cubicBezTo>
                <a:cubicBezTo>
                  <a:pt x="4079876" y="2287255"/>
                  <a:pt x="4047996" y="2290213"/>
                  <a:pt x="4015621" y="2290736"/>
                </a:cubicBezTo>
                <a:lnTo>
                  <a:pt x="3998503" y="2292349"/>
                </a:lnTo>
                <a:lnTo>
                  <a:pt x="3998477" y="2291858"/>
                </a:lnTo>
                <a:lnTo>
                  <a:pt x="3997978" y="2291891"/>
                </a:lnTo>
                <a:cubicBezTo>
                  <a:pt x="3997412" y="2288119"/>
                  <a:pt x="3997385" y="2284333"/>
                  <a:pt x="3997385" y="2280541"/>
                </a:cubicBezTo>
                <a:cubicBezTo>
                  <a:pt x="3997385" y="2274903"/>
                  <a:pt x="3997443" y="2269279"/>
                  <a:pt x="3998755" y="2263693"/>
                </a:cubicBezTo>
                <a:cubicBezTo>
                  <a:pt x="3998713" y="2232611"/>
                  <a:pt x="4001163" y="2201969"/>
                  <a:pt x="4006219" y="2171962"/>
                </a:cubicBezTo>
                <a:lnTo>
                  <a:pt x="4006760" y="2165325"/>
                </a:lnTo>
                <a:cubicBezTo>
                  <a:pt x="4006928" y="2165320"/>
                  <a:pt x="4007098" y="2165315"/>
                  <a:pt x="4007265" y="2165262"/>
                </a:cubicBezTo>
                <a:cubicBezTo>
                  <a:pt x="4057542" y="1815167"/>
                  <a:pt x="4338581" y="1536596"/>
                  <a:pt x="4697431" y="1477664"/>
                </a:cubicBezTo>
                <a:lnTo>
                  <a:pt x="4697548" y="1476525"/>
                </a:lnTo>
                <a:cubicBezTo>
                  <a:pt x="4702857" y="1475523"/>
                  <a:pt x="4708185" y="1474582"/>
                  <a:pt x="4713761" y="1474998"/>
                </a:cubicBezTo>
                <a:cubicBezTo>
                  <a:pt x="4744944" y="1469485"/>
                  <a:pt x="4776837" y="1466527"/>
                  <a:pt x="4809222" y="1466004"/>
                </a:cubicBezTo>
                <a:close/>
                <a:moveTo>
                  <a:pt x="3147947" y="1464394"/>
                </a:moveTo>
                <a:lnTo>
                  <a:pt x="3165034" y="1466004"/>
                </a:lnTo>
                <a:cubicBezTo>
                  <a:pt x="3197420" y="1466527"/>
                  <a:pt x="3229312" y="1469485"/>
                  <a:pt x="3260496" y="1474998"/>
                </a:cubicBezTo>
                <a:cubicBezTo>
                  <a:pt x="3266072" y="1474582"/>
                  <a:pt x="3271400" y="1475523"/>
                  <a:pt x="3276708" y="1476525"/>
                </a:cubicBezTo>
                <a:lnTo>
                  <a:pt x="3276826" y="1477664"/>
                </a:lnTo>
                <a:cubicBezTo>
                  <a:pt x="3635676" y="1536596"/>
                  <a:pt x="3916715" y="1815167"/>
                  <a:pt x="3966991" y="2165262"/>
                </a:cubicBezTo>
                <a:cubicBezTo>
                  <a:pt x="3967159" y="2165315"/>
                  <a:pt x="3967328" y="2165320"/>
                  <a:pt x="3967497" y="2165325"/>
                </a:cubicBezTo>
                <a:lnTo>
                  <a:pt x="3968037" y="2171962"/>
                </a:lnTo>
                <a:cubicBezTo>
                  <a:pt x="3973094" y="2201969"/>
                  <a:pt x="3975543" y="2232611"/>
                  <a:pt x="3975501" y="2263693"/>
                </a:cubicBezTo>
                <a:cubicBezTo>
                  <a:pt x="3976813" y="2269279"/>
                  <a:pt x="3976872" y="2274903"/>
                  <a:pt x="3976872" y="2280541"/>
                </a:cubicBezTo>
                <a:cubicBezTo>
                  <a:pt x="3976872" y="2284333"/>
                  <a:pt x="3976845" y="2288119"/>
                  <a:pt x="3976279" y="2291891"/>
                </a:cubicBezTo>
                <a:lnTo>
                  <a:pt x="3975780" y="2291858"/>
                </a:lnTo>
                <a:lnTo>
                  <a:pt x="3975754" y="2292349"/>
                </a:lnTo>
                <a:lnTo>
                  <a:pt x="3958635" y="2290736"/>
                </a:lnTo>
                <a:cubicBezTo>
                  <a:pt x="3926261" y="2290213"/>
                  <a:pt x="3894381" y="2287255"/>
                  <a:pt x="3863209" y="2281745"/>
                </a:cubicBezTo>
                <a:cubicBezTo>
                  <a:pt x="3857632" y="2282161"/>
                  <a:pt x="3852303" y="2281220"/>
                  <a:pt x="3846992" y="2280217"/>
                </a:cubicBezTo>
                <a:lnTo>
                  <a:pt x="3846876" y="2279078"/>
                </a:lnTo>
                <a:cubicBezTo>
                  <a:pt x="3488025" y="2220146"/>
                  <a:pt x="3206986" y="1941574"/>
                  <a:pt x="3156710" y="1591480"/>
                </a:cubicBezTo>
                <a:cubicBezTo>
                  <a:pt x="3156543" y="1591427"/>
                  <a:pt x="3156374" y="1591423"/>
                  <a:pt x="3156205" y="1591418"/>
                </a:cubicBezTo>
                <a:lnTo>
                  <a:pt x="3155667" y="1584794"/>
                </a:lnTo>
                <a:cubicBezTo>
                  <a:pt x="3150608" y="1554782"/>
                  <a:pt x="3148157" y="1524133"/>
                  <a:pt x="3148199" y="1493044"/>
                </a:cubicBezTo>
                <a:cubicBezTo>
                  <a:pt x="3146887" y="1487460"/>
                  <a:pt x="3146829" y="1481838"/>
                  <a:pt x="3146829" y="1476202"/>
                </a:cubicBezTo>
                <a:lnTo>
                  <a:pt x="3147423" y="1464852"/>
                </a:lnTo>
                <a:lnTo>
                  <a:pt x="3147921" y="1464884"/>
                </a:lnTo>
                <a:close/>
                <a:moveTo>
                  <a:pt x="3134159" y="1464394"/>
                </a:moveTo>
                <a:lnTo>
                  <a:pt x="3134185" y="1464884"/>
                </a:lnTo>
                <a:lnTo>
                  <a:pt x="3134683" y="1464852"/>
                </a:lnTo>
                <a:lnTo>
                  <a:pt x="3135277" y="1476202"/>
                </a:lnTo>
                <a:cubicBezTo>
                  <a:pt x="3135277" y="1481838"/>
                  <a:pt x="3135218" y="1487460"/>
                  <a:pt x="3133906" y="1493044"/>
                </a:cubicBezTo>
                <a:cubicBezTo>
                  <a:pt x="3133948" y="1524133"/>
                  <a:pt x="3131498" y="1554782"/>
                  <a:pt x="3126439" y="1584794"/>
                </a:cubicBezTo>
                <a:lnTo>
                  <a:pt x="3125901" y="1591418"/>
                </a:lnTo>
                <a:cubicBezTo>
                  <a:pt x="3125731" y="1591423"/>
                  <a:pt x="3125563" y="1591427"/>
                  <a:pt x="3125395" y="1591480"/>
                </a:cubicBezTo>
                <a:cubicBezTo>
                  <a:pt x="3075120" y="1941574"/>
                  <a:pt x="2794081" y="2220146"/>
                  <a:pt x="2435230" y="2279078"/>
                </a:cubicBezTo>
                <a:lnTo>
                  <a:pt x="2435113" y="2280217"/>
                </a:lnTo>
                <a:cubicBezTo>
                  <a:pt x="2429803" y="2281220"/>
                  <a:pt x="2424474" y="2282161"/>
                  <a:pt x="2418897" y="2281745"/>
                </a:cubicBezTo>
                <a:cubicBezTo>
                  <a:pt x="2387725" y="2287255"/>
                  <a:pt x="2355845" y="2290213"/>
                  <a:pt x="2323470" y="2290736"/>
                </a:cubicBezTo>
                <a:lnTo>
                  <a:pt x="2306352" y="2292349"/>
                </a:lnTo>
                <a:lnTo>
                  <a:pt x="2306326" y="2291858"/>
                </a:lnTo>
                <a:lnTo>
                  <a:pt x="2305827" y="2291891"/>
                </a:lnTo>
                <a:cubicBezTo>
                  <a:pt x="2305261" y="2288119"/>
                  <a:pt x="2305234" y="2284333"/>
                  <a:pt x="2305234" y="2280541"/>
                </a:cubicBezTo>
                <a:cubicBezTo>
                  <a:pt x="2305234" y="2274903"/>
                  <a:pt x="2305292" y="2269279"/>
                  <a:pt x="2306604" y="2263693"/>
                </a:cubicBezTo>
                <a:cubicBezTo>
                  <a:pt x="2306562" y="2232611"/>
                  <a:pt x="2309012" y="2201969"/>
                  <a:pt x="2314068" y="2171962"/>
                </a:cubicBezTo>
                <a:lnTo>
                  <a:pt x="2314609" y="2165325"/>
                </a:lnTo>
                <a:cubicBezTo>
                  <a:pt x="2314777" y="2165320"/>
                  <a:pt x="2314947" y="2165315"/>
                  <a:pt x="2315114" y="2165262"/>
                </a:cubicBezTo>
                <a:cubicBezTo>
                  <a:pt x="2365391" y="1815167"/>
                  <a:pt x="2646430" y="1536596"/>
                  <a:pt x="3005280" y="1477664"/>
                </a:cubicBezTo>
                <a:lnTo>
                  <a:pt x="3005397" y="1476525"/>
                </a:lnTo>
                <a:cubicBezTo>
                  <a:pt x="3010706" y="1475523"/>
                  <a:pt x="3016034" y="1474582"/>
                  <a:pt x="3021610" y="1474998"/>
                </a:cubicBezTo>
                <a:cubicBezTo>
                  <a:pt x="3052793" y="1469485"/>
                  <a:pt x="3084686" y="1466527"/>
                  <a:pt x="3117071" y="1466004"/>
                </a:cubicBezTo>
                <a:close/>
                <a:moveTo>
                  <a:pt x="1455796" y="1464394"/>
                </a:moveTo>
                <a:lnTo>
                  <a:pt x="1472883" y="1466004"/>
                </a:lnTo>
                <a:cubicBezTo>
                  <a:pt x="1505269" y="1466527"/>
                  <a:pt x="1537161" y="1469485"/>
                  <a:pt x="1568345" y="1474998"/>
                </a:cubicBezTo>
                <a:cubicBezTo>
                  <a:pt x="1573921" y="1474582"/>
                  <a:pt x="1579249" y="1475523"/>
                  <a:pt x="1584557" y="1476525"/>
                </a:cubicBezTo>
                <a:lnTo>
                  <a:pt x="1584675" y="1477664"/>
                </a:lnTo>
                <a:cubicBezTo>
                  <a:pt x="1943525" y="1536596"/>
                  <a:pt x="2224564" y="1815167"/>
                  <a:pt x="2274840" y="2165262"/>
                </a:cubicBezTo>
                <a:cubicBezTo>
                  <a:pt x="2275008" y="2165315"/>
                  <a:pt x="2275177" y="2165320"/>
                  <a:pt x="2275346" y="2165325"/>
                </a:cubicBezTo>
                <a:lnTo>
                  <a:pt x="2275886" y="2171962"/>
                </a:lnTo>
                <a:cubicBezTo>
                  <a:pt x="2280943" y="2201969"/>
                  <a:pt x="2283392" y="2232611"/>
                  <a:pt x="2283350" y="2263693"/>
                </a:cubicBezTo>
                <a:cubicBezTo>
                  <a:pt x="2284662" y="2269279"/>
                  <a:pt x="2284721" y="2274903"/>
                  <a:pt x="2284721" y="2280541"/>
                </a:cubicBezTo>
                <a:cubicBezTo>
                  <a:pt x="2284721" y="2284333"/>
                  <a:pt x="2284694" y="2288119"/>
                  <a:pt x="2284128" y="2291891"/>
                </a:cubicBezTo>
                <a:lnTo>
                  <a:pt x="2283629" y="2291858"/>
                </a:lnTo>
                <a:lnTo>
                  <a:pt x="2283603" y="2292349"/>
                </a:lnTo>
                <a:lnTo>
                  <a:pt x="2266484" y="2290736"/>
                </a:lnTo>
                <a:cubicBezTo>
                  <a:pt x="2234110" y="2290213"/>
                  <a:pt x="2202230" y="2287255"/>
                  <a:pt x="2171058" y="2281745"/>
                </a:cubicBezTo>
                <a:cubicBezTo>
                  <a:pt x="2165481" y="2282161"/>
                  <a:pt x="2160152" y="2281220"/>
                  <a:pt x="2154841" y="2280217"/>
                </a:cubicBezTo>
                <a:lnTo>
                  <a:pt x="2154725" y="2279078"/>
                </a:lnTo>
                <a:cubicBezTo>
                  <a:pt x="1795874" y="2220146"/>
                  <a:pt x="1514835" y="1941574"/>
                  <a:pt x="1464559" y="1591480"/>
                </a:cubicBezTo>
                <a:cubicBezTo>
                  <a:pt x="1464392" y="1591427"/>
                  <a:pt x="1464223" y="1591423"/>
                  <a:pt x="1464054" y="1591418"/>
                </a:cubicBezTo>
                <a:lnTo>
                  <a:pt x="1463515" y="1584794"/>
                </a:lnTo>
                <a:cubicBezTo>
                  <a:pt x="1458457" y="1554782"/>
                  <a:pt x="1456006" y="1524133"/>
                  <a:pt x="1456048" y="1493044"/>
                </a:cubicBezTo>
                <a:cubicBezTo>
                  <a:pt x="1454736" y="1487460"/>
                  <a:pt x="1454678" y="1481838"/>
                  <a:pt x="1454678" y="1476202"/>
                </a:cubicBezTo>
                <a:lnTo>
                  <a:pt x="1455272" y="1464852"/>
                </a:lnTo>
                <a:lnTo>
                  <a:pt x="1455770" y="1464884"/>
                </a:lnTo>
                <a:close/>
                <a:moveTo>
                  <a:pt x="1442008" y="1464394"/>
                </a:moveTo>
                <a:lnTo>
                  <a:pt x="1442034" y="1464884"/>
                </a:lnTo>
                <a:lnTo>
                  <a:pt x="1442532" y="1464852"/>
                </a:lnTo>
                <a:lnTo>
                  <a:pt x="1443126" y="1476202"/>
                </a:lnTo>
                <a:cubicBezTo>
                  <a:pt x="1443126" y="1481838"/>
                  <a:pt x="1443067" y="1487460"/>
                  <a:pt x="1441755" y="1493044"/>
                </a:cubicBezTo>
                <a:cubicBezTo>
                  <a:pt x="1441797" y="1524133"/>
                  <a:pt x="1439347" y="1554782"/>
                  <a:pt x="1434288" y="1584794"/>
                </a:cubicBezTo>
                <a:lnTo>
                  <a:pt x="1433750" y="1591418"/>
                </a:lnTo>
                <a:cubicBezTo>
                  <a:pt x="1433580" y="1591423"/>
                  <a:pt x="1433412" y="1591427"/>
                  <a:pt x="1433244" y="1591480"/>
                </a:cubicBezTo>
                <a:cubicBezTo>
                  <a:pt x="1382969" y="1941574"/>
                  <a:pt x="1101930" y="2220146"/>
                  <a:pt x="743079" y="2279078"/>
                </a:cubicBezTo>
                <a:lnTo>
                  <a:pt x="742962" y="2280217"/>
                </a:lnTo>
                <a:cubicBezTo>
                  <a:pt x="737652" y="2281220"/>
                  <a:pt x="732323" y="2282161"/>
                  <a:pt x="726746" y="2281745"/>
                </a:cubicBezTo>
                <a:cubicBezTo>
                  <a:pt x="695574" y="2287255"/>
                  <a:pt x="663693" y="2290213"/>
                  <a:pt x="631319" y="2290736"/>
                </a:cubicBezTo>
                <a:lnTo>
                  <a:pt x="614201" y="2292349"/>
                </a:lnTo>
                <a:lnTo>
                  <a:pt x="614175" y="2291858"/>
                </a:lnTo>
                <a:lnTo>
                  <a:pt x="613676" y="2291891"/>
                </a:lnTo>
                <a:cubicBezTo>
                  <a:pt x="613110" y="2288119"/>
                  <a:pt x="613083" y="2284333"/>
                  <a:pt x="613083" y="2280541"/>
                </a:cubicBezTo>
                <a:cubicBezTo>
                  <a:pt x="613083" y="2274903"/>
                  <a:pt x="613141" y="2269279"/>
                  <a:pt x="614453" y="2263693"/>
                </a:cubicBezTo>
                <a:cubicBezTo>
                  <a:pt x="614411" y="2232611"/>
                  <a:pt x="616861" y="2201969"/>
                  <a:pt x="621917" y="2171962"/>
                </a:cubicBezTo>
                <a:lnTo>
                  <a:pt x="622458" y="2165325"/>
                </a:lnTo>
                <a:cubicBezTo>
                  <a:pt x="622626" y="2165320"/>
                  <a:pt x="622796" y="2165315"/>
                  <a:pt x="622963" y="2165262"/>
                </a:cubicBezTo>
                <a:cubicBezTo>
                  <a:pt x="673240" y="1815167"/>
                  <a:pt x="954279" y="1536596"/>
                  <a:pt x="1313129" y="1477664"/>
                </a:cubicBezTo>
                <a:lnTo>
                  <a:pt x="1313246" y="1476525"/>
                </a:lnTo>
                <a:cubicBezTo>
                  <a:pt x="1318555" y="1475523"/>
                  <a:pt x="1323883" y="1474582"/>
                  <a:pt x="1329459" y="1474998"/>
                </a:cubicBezTo>
                <a:cubicBezTo>
                  <a:pt x="1360642" y="1469485"/>
                  <a:pt x="1392535" y="1466527"/>
                  <a:pt x="1424920" y="1466004"/>
                </a:cubicBezTo>
                <a:close/>
                <a:moveTo>
                  <a:pt x="10909360" y="750600"/>
                </a:moveTo>
                <a:cubicBezTo>
                  <a:pt x="10962636" y="1021506"/>
                  <a:pt x="11177479" y="1236303"/>
                  <a:pt x="11452669" y="1295446"/>
                </a:cubicBezTo>
                <a:cubicBezTo>
                  <a:pt x="11399394" y="1024540"/>
                  <a:pt x="11184550" y="809743"/>
                  <a:pt x="10909360" y="750600"/>
                </a:cubicBezTo>
                <a:close/>
                <a:moveTo>
                  <a:pt x="10602109" y="750600"/>
                </a:moveTo>
                <a:cubicBezTo>
                  <a:pt x="10326919" y="809743"/>
                  <a:pt x="10112075" y="1024540"/>
                  <a:pt x="10058800" y="1295446"/>
                </a:cubicBezTo>
                <a:cubicBezTo>
                  <a:pt x="10333990" y="1236303"/>
                  <a:pt x="10548833" y="1021506"/>
                  <a:pt x="10602109" y="750600"/>
                </a:cubicBezTo>
                <a:close/>
                <a:moveTo>
                  <a:pt x="9217207" y="750600"/>
                </a:moveTo>
                <a:cubicBezTo>
                  <a:pt x="9270483" y="1021506"/>
                  <a:pt x="9485326" y="1236303"/>
                  <a:pt x="9760516" y="1295446"/>
                </a:cubicBezTo>
                <a:cubicBezTo>
                  <a:pt x="9707241" y="1024540"/>
                  <a:pt x="9492397" y="809743"/>
                  <a:pt x="9217207" y="750600"/>
                </a:cubicBezTo>
                <a:close/>
                <a:moveTo>
                  <a:pt x="8909958" y="750600"/>
                </a:moveTo>
                <a:cubicBezTo>
                  <a:pt x="8634768" y="809743"/>
                  <a:pt x="8419924" y="1024540"/>
                  <a:pt x="8366649" y="1295446"/>
                </a:cubicBezTo>
                <a:cubicBezTo>
                  <a:pt x="8641839" y="1236303"/>
                  <a:pt x="8856682" y="1021506"/>
                  <a:pt x="8909958" y="750600"/>
                </a:cubicBezTo>
                <a:close/>
                <a:moveTo>
                  <a:pt x="7525056" y="750600"/>
                </a:moveTo>
                <a:cubicBezTo>
                  <a:pt x="7578332" y="1021506"/>
                  <a:pt x="7793175" y="1236303"/>
                  <a:pt x="8068365" y="1295446"/>
                </a:cubicBezTo>
                <a:cubicBezTo>
                  <a:pt x="8015090" y="1024540"/>
                  <a:pt x="7800246" y="809743"/>
                  <a:pt x="7525056" y="750600"/>
                </a:cubicBezTo>
                <a:close/>
                <a:moveTo>
                  <a:pt x="7217807" y="750600"/>
                </a:moveTo>
                <a:cubicBezTo>
                  <a:pt x="6942617" y="809743"/>
                  <a:pt x="6727773" y="1024540"/>
                  <a:pt x="6674498" y="1295446"/>
                </a:cubicBezTo>
                <a:cubicBezTo>
                  <a:pt x="6949688" y="1236303"/>
                  <a:pt x="7164531" y="1021506"/>
                  <a:pt x="7217807" y="750600"/>
                </a:cubicBezTo>
                <a:close/>
                <a:moveTo>
                  <a:pt x="5832905" y="750600"/>
                </a:moveTo>
                <a:cubicBezTo>
                  <a:pt x="5886181" y="1021506"/>
                  <a:pt x="6101024" y="1236303"/>
                  <a:pt x="6376214" y="1295446"/>
                </a:cubicBezTo>
                <a:cubicBezTo>
                  <a:pt x="6322939" y="1024540"/>
                  <a:pt x="6108095" y="809743"/>
                  <a:pt x="5832905" y="750600"/>
                </a:cubicBezTo>
                <a:close/>
                <a:moveTo>
                  <a:pt x="5525656" y="750600"/>
                </a:moveTo>
                <a:cubicBezTo>
                  <a:pt x="5250466" y="809743"/>
                  <a:pt x="5035622" y="1024540"/>
                  <a:pt x="4982347" y="1295446"/>
                </a:cubicBezTo>
                <a:cubicBezTo>
                  <a:pt x="5257537" y="1236303"/>
                  <a:pt x="5472380" y="1021506"/>
                  <a:pt x="5525656" y="750600"/>
                </a:cubicBezTo>
                <a:close/>
                <a:moveTo>
                  <a:pt x="4140754" y="750600"/>
                </a:moveTo>
                <a:cubicBezTo>
                  <a:pt x="4194030" y="1021506"/>
                  <a:pt x="4408873" y="1236303"/>
                  <a:pt x="4684063" y="1295446"/>
                </a:cubicBezTo>
                <a:cubicBezTo>
                  <a:pt x="4630788" y="1024540"/>
                  <a:pt x="4415944" y="809743"/>
                  <a:pt x="4140754" y="750600"/>
                </a:cubicBezTo>
                <a:close/>
                <a:moveTo>
                  <a:pt x="3833505" y="750600"/>
                </a:moveTo>
                <a:cubicBezTo>
                  <a:pt x="3558315" y="809743"/>
                  <a:pt x="3343471" y="1024540"/>
                  <a:pt x="3290196" y="1295446"/>
                </a:cubicBezTo>
                <a:cubicBezTo>
                  <a:pt x="3565386" y="1236303"/>
                  <a:pt x="3780229" y="1021506"/>
                  <a:pt x="3833505" y="750600"/>
                </a:cubicBezTo>
                <a:close/>
                <a:moveTo>
                  <a:pt x="2448603" y="750600"/>
                </a:moveTo>
                <a:cubicBezTo>
                  <a:pt x="2501879" y="1021506"/>
                  <a:pt x="2716722" y="1236303"/>
                  <a:pt x="2991912" y="1295446"/>
                </a:cubicBezTo>
                <a:cubicBezTo>
                  <a:pt x="2938637" y="1024540"/>
                  <a:pt x="2723793" y="809743"/>
                  <a:pt x="2448603" y="750600"/>
                </a:cubicBezTo>
                <a:close/>
                <a:moveTo>
                  <a:pt x="2141354" y="750600"/>
                </a:moveTo>
                <a:cubicBezTo>
                  <a:pt x="1866164" y="809743"/>
                  <a:pt x="1651320" y="1024540"/>
                  <a:pt x="1598045" y="1295446"/>
                </a:cubicBezTo>
                <a:cubicBezTo>
                  <a:pt x="1873235" y="1236303"/>
                  <a:pt x="2088078" y="1021506"/>
                  <a:pt x="2141354" y="750600"/>
                </a:cubicBezTo>
                <a:close/>
                <a:moveTo>
                  <a:pt x="756452" y="750600"/>
                </a:moveTo>
                <a:cubicBezTo>
                  <a:pt x="809728" y="1021506"/>
                  <a:pt x="1024571" y="1236303"/>
                  <a:pt x="1299761" y="1295446"/>
                </a:cubicBezTo>
                <a:cubicBezTo>
                  <a:pt x="1246486" y="1024540"/>
                  <a:pt x="1031642" y="809743"/>
                  <a:pt x="756452" y="750600"/>
                </a:cubicBezTo>
                <a:close/>
                <a:moveTo>
                  <a:pt x="12192000" y="647790"/>
                </a:moveTo>
                <a:lnTo>
                  <a:pt x="12192000" y="780838"/>
                </a:lnTo>
                <a:cubicBezTo>
                  <a:pt x="11966807" y="865550"/>
                  <a:pt x="11797421" y="1059155"/>
                  <a:pt x="11750953" y="1295446"/>
                </a:cubicBezTo>
                <a:cubicBezTo>
                  <a:pt x="11935988" y="1255679"/>
                  <a:pt x="12093739" y="1145540"/>
                  <a:pt x="12192000" y="994335"/>
                </a:cubicBezTo>
                <a:lnTo>
                  <a:pt x="12192000" y="1195909"/>
                </a:lnTo>
                <a:cubicBezTo>
                  <a:pt x="12071770" y="1314911"/>
                  <a:pt x="11914089" y="1397686"/>
                  <a:pt x="11737582" y="1426902"/>
                </a:cubicBezTo>
                <a:lnTo>
                  <a:pt x="11737466" y="1428050"/>
                </a:lnTo>
                <a:cubicBezTo>
                  <a:pt x="11732155" y="1429061"/>
                  <a:pt x="11726826" y="1430009"/>
                  <a:pt x="11721249" y="1429590"/>
                </a:cubicBezTo>
                <a:cubicBezTo>
                  <a:pt x="11690077" y="1435144"/>
                  <a:pt x="11658197" y="1438125"/>
                  <a:pt x="11625822" y="1438652"/>
                </a:cubicBezTo>
                <a:lnTo>
                  <a:pt x="11608704" y="1440278"/>
                </a:lnTo>
                <a:lnTo>
                  <a:pt x="11608678" y="1439783"/>
                </a:lnTo>
                <a:lnTo>
                  <a:pt x="11608179" y="1439816"/>
                </a:lnTo>
                <a:cubicBezTo>
                  <a:pt x="11607613" y="1436014"/>
                  <a:pt x="11607586" y="1432198"/>
                  <a:pt x="11607586" y="1428376"/>
                </a:cubicBezTo>
                <a:cubicBezTo>
                  <a:pt x="11607586" y="1422694"/>
                  <a:pt x="11607645" y="1417025"/>
                  <a:pt x="11608957" y="1411395"/>
                </a:cubicBezTo>
                <a:cubicBezTo>
                  <a:pt x="11608914" y="1380067"/>
                  <a:pt x="11611364" y="1349182"/>
                  <a:pt x="11616421" y="1318938"/>
                </a:cubicBezTo>
                <a:lnTo>
                  <a:pt x="11616961" y="1312248"/>
                </a:lnTo>
                <a:cubicBezTo>
                  <a:pt x="11617130" y="1312243"/>
                  <a:pt x="11617299" y="1312238"/>
                  <a:pt x="11617466" y="1312185"/>
                </a:cubicBezTo>
                <a:cubicBezTo>
                  <a:pt x="11662185" y="998329"/>
                  <a:pt x="11889463" y="741504"/>
                  <a:pt x="12192000" y="647790"/>
                </a:cubicBezTo>
                <a:close/>
                <a:moveTo>
                  <a:pt x="10767111" y="605769"/>
                </a:moveTo>
                <a:lnTo>
                  <a:pt x="10784198" y="607392"/>
                </a:lnTo>
                <a:cubicBezTo>
                  <a:pt x="10816584" y="607919"/>
                  <a:pt x="10848477" y="610900"/>
                  <a:pt x="10879660" y="616457"/>
                </a:cubicBezTo>
                <a:cubicBezTo>
                  <a:pt x="10885236" y="616038"/>
                  <a:pt x="10890564" y="616986"/>
                  <a:pt x="10895873" y="617996"/>
                </a:cubicBezTo>
                <a:lnTo>
                  <a:pt x="10895990" y="619144"/>
                </a:lnTo>
                <a:cubicBezTo>
                  <a:pt x="11254840" y="678542"/>
                  <a:pt x="11535879" y="959319"/>
                  <a:pt x="11586156" y="1312185"/>
                </a:cubicBezTo>
                <a:cubicBezTo>
                  <a:pt x="11586323" y="1312238"/>
                  <a:pt x="11586492" y="1312243"/>
                  <a:pt x="11586661" y="1312248"/>
                </a:cubicBezTo>
                <a:lnTo>
                  <a:pt x="11587201" y="1318938"/>
                </a:lnTo>
                <a:cubicBezTo>
                  <a:pt x="11592258" y="1349182"/>
                  <a:pt x="11594708" y="1380067"/>
                  <a:pt x="11594665" y="1411395"/>
                </a:cubicBezTo>
                <a:cubicBezTo>
                  <a:pt x="11595977" y="1417025"/>
                  <a:pt x="11596036" y="1422694"/>
                  <a:pt x="11596036" y="1428376"/>
                </a:cubicBezTo>
                <a:cubicBezTo>
                  <a:pt x="11596036" y="1432198"/>
                  <a:pt x="11596009" y="1436014"/>
                  <a:pt x="11595443" y="1439816"/>
                </a:cubicBezTo>
                <a:lnTo>
                  <a:pt x="11594944" y="1439783"/>
                </a:lnTo>
                <a:lnTo>
                  <a:pt x="11594918" y="1440278"/>
                </a:lnTo>
                <a:lnTo>
                  <a:pt x="11577800" y="1438652"/>
                </a:lnTo>
                <a:cubicBezTo>
                  <a:pt x="11545425" y="1438125"/>
                  <a:pt x="11513545" y="1435144"/>
                  <a:pt x="11482373" y="1429590"/>
                </a:cubicBezTo>
                <a:cubicBezTo>
                  <a:pt x="11476796" y="1430009"/>
                  <a:pt x="11471467" y="1429061"/>
                  <a:pt x="11466156" y="1428050"/>
                </a:cubicBezTo>
                <a:lnTo>
                  <a:pt x="11466040" y="1426902"/>
                </a:lnTo>
                <a:cubicBezTo>
                  <a:pt x="11107189" y="1367503"/>
                  <a:pt x="10826150" y="1086726"/>
                  <a:pt x="10775875" y="733861"/>
                </a:cubicBezTo>
                <a:cubicBezTo>
                  <a:pt x="10775707" y="733808"/>
                  <a:pt x="10775539" y="733803"/>
                  <a:pt x="10775369" y="733798"/>
                </a:cubicBezTo>
                <a:lnTo>
                  <a:pt x="10774831" y="727122"/>
                </a:lnTo>
                <a:cubicBezTo>
                  <a:pt x="10769772" y="696872"/>
                  <a:pt x="10767321" y="665981"/>
                  <a:pt x="10767364" y="634646"/>
                </a:cubicBezTo>
                <a:cubicBezTo>
                  <a:pt x="10766052" y="629018"/>
                  <a:pt x="10765993" y="623351"/>
                  <a:pt x="10765993" y="617670"/>
                </a:cubicBezTo>
                <a:lnTo>
                  <a:pt x="10766587" y="606230"/>
                </a:lnTo>
                <a:lnTo>
                  <a:pt x="10767085" y="606263"/>
                </a:lnTo>
                <a:close/>
                <a:moveTo>
                  <a:pt x="10744358" y="605769"/>
                </a:moveTo>
                <a:lnTo>
                  <a:pt x="10744384" y="606263"/>
                </a:lnTo>
                <a:lnTo>
                  <a:pt x="10744882" y="606230"/>
                </a:lnTo>
                <a:lnTo>
                  <a:pt x="10745476" y="617670"/>
                </a:lnTo>
                <a:cubicBezTo>
                  <a:pt x="10745476" y="623351"/>
                  <a:pt x="10745417" y="629018"/>
                  <a:pt x="10744105" y="634646"/>
                </a:cubicBezTo>
                <a:cubicBezTo>
                  <a:pt x="10744148" y="665981"/>
                  <a:pt x="10741697" y="696872"/>
                  <a:pt x="10736638" y="727122"/>
                </a:cubicBezTo>
                <a:lnTo>
                  <a:pt x="10736100" y="733798"/>
                </a:lnTo>
                <a:cubicBezTo>
                  <a:pt x="10735930" y="733803"/>
                  <a:pt x="10735762" y="733808"/>
                  <a:pt x="10735594" y="733861"/>
                </a:cubicBezTo>
                <a:cubicBezTo>
                  <a:pt x="10685319" y="1086726"/>
                  <a:pt x="10404280" y="1367503"/>
                  <a:pt x="10045429" y="1426902"/>
                </a:cubicBezTo>
                <a:lnTo>
                  <a:pt x="10045313" y="1428050"/>
                </a:lnTo>
                <a:cubicBezTo>
                  <a:pt x="10040002" y="1429061"/>
                  <a:pt x="10034673" y="1430009"/>
                  <a:pt x="10029096" y="1429590"/>
                </a:cubicBezTo>
                <a:cubicBezTo>
                  <a:pt x="9997924" y="1435144"/>
                  <a:pt x="9966044" y="1438125"/>
                  <a:pt x="9933669" y="1438652"/>
                </a:cubicBezTo>
                <a:lnTo>
                  <a:pt x="9916551" y="1440278"/>
                </a:lnTo>
                <a:lnTo>
                  <a:pt x="9916525" y="1439783"/>
                </a:lnTo>
                <a:lnTo>
                  <a:pt x="9916026" y="1439816"/>
                </a:lnTo>
                <a:cubicBezTo>
                  <a:pt x="9915460" y="1436014"/>
                  <a:pt x="9915433" y="1432198"/>
                  <a:pt x="9915433" y="1428376"/>
                </a:cubicBezTo>
                <a:cubicBezTo>
                  <a:pt x="9915433" y="1422694"/>
                  <a:pt x="9915492" y="1417025"/>
                  <a:pt x="9916804" y="1411395"/>
                </a:cubicBezTo>
                <a:cubicBezTo>
                  <a:pt x="9916761" y="1380067"/>
                  <a:pt x="9919211" y="1349182"/>
                  <a:pt x="9924268" y="1318938"/>
                </a:cubicBezTo>
                <a:lnTo>
                  <a:pt x="9924808" y="1312248"/>
                </a:lnTo>
                <a:cubicBezTo>
                  <a:pt x="9924977" y="1312243"/>
                  <a:pt x="9925146" y="1312238"/>
                  <a:pt x="9925314" y="1312185"/>
                </a:cubicBezTo>
                <a:cubicBezTo>
                  <a:pt x="9975590" y="959319"/>
                  <a:pt x="10256629" y="678542"/>
                  <a:pt x="10615479" y="619144"/>
                </a:cubicBezTo>
                <a:lnTo>
                  <a:pt x="10615596" y="617996"/>
                </a:lnTo>
                <a:cubicBezTo>
                  <a:pt x="10620905" y="616986"/>
                  <a:pt x="10626233" y="616038"/>
                  <a:pt x="10631809" y="616457"/>
                </a:cubicBezTo>
                <a:cubicBezTo>
                  <a:pt x="10662992" y="610900"/>
                  <a:pt x="10694885" y="607919"/>
                  <a:pt x="10727271" y="607392"/>
                </a:cubicBezTo>
                <a:close/>
                <a:moveTo>
                  <a:pt x="9074958" y="605769"/>
                </a:moveTo>
                <a:lnTo>
                  <a:pt x="9092045" y="607392"/>
                </a:lnTo>
                <a:cubicBezTo>
                  <a:pt x="9124431" y="607919"/>
                  <a:pt x="9156324" y="610900"/>
                  <a:pt x="9187507" y="616457"/>
                </a:cubicBezTo>
                <a:cubicBezTo>
                  <a:pt x="9193083" y="616038"/>
                  <a:pt x="9198411" y="616986"/>
                  <a:pt x="9203720" y="617996"/>
                </a:cubicBezTo>
                <a:lnTo>
                  <a:pt x="9203837" y="619144"/>
                </a:lnTo>
                <a:cubicBezTo>
                  <a:pt x="9562687" y="678542"/>
                  <a:pt x="9843726" y="959319"/>
                  <a:pt x="9894002" y="1312185"/>
                </a:cubicBezTo>
                <a:cubicBezTo>
                  <a:pt x="9894170" y="1312238"/>
                  <a:pt x="9894339" y="1312243"/>
                  <a:pt x="9894508" y="1312248"/>
                </a:cubicBezTo>
                <a:lnTo>
                  <a:pt x="9895048" y="1318938"/>
                </a:lnTo>
                <a:cubicBezTo>
                  <a:pt x="9900105" y="1349182"/>
                  <a:pt x="9902555" y="1380067"/>
                  <a:pt x="9902512" y="1411395"/>
                </a:cubicBezTo>
                <a:cubicBezTo>
                  <a:pt x="9903824" y="1417025"/>
                  <a:pt x="9903883" y="1422694"/>
                  <a:pt x="9903883" y="1428376"/>
                </a:cubicBezTo>
                <a:cubicBezTo>
                  <a:pt x="9903883" y="1432198"/>
                  <a:pt x="9903856" y="1436014"/>
                  <a:pt x="9903290" y="1439816"/>
                </a:cubicBezTo>
                <a:lnTo>
                  <a:pt x="9902791" y="1439783"/>
                </a:lnTo>
                <a:lnTo>
                  <a:pt x="9902765" y="1440278"/>
                </a:lnTo>
                <a:lnTo>
                  <a:pt x="9885647" y="1438652"/>
                </a:lnTo>
                <a:cubicBezTo>
                  <a:pt x="9853272" y="1438125"/>
                  <a:pt x="9821392" y="1435144"/>
                  <a:pt x="9790220" y="1429590"/>
                </a:cubicBezTo>
                <a:cubicBezTo>
                  <a:pt x="9784643" y="1430009"/>
                  <a:pt x="9779314" y="1429061"/>
                  <a:pt x="9774003" y="1428050"/>
                </a:cubicBezTo>
                <a:lnTo>
                  <a:pt x="9773887" y="1426902"/>
                </a:lnTo>
                <a:cubicBezTo>
                  <a:pt x="9415036" y="1367503"/>
                  <a:pt x="9133997" y="1086726"/>
                  <a:pt x="9083722" y="733861"/>
                </a:cubicBezTo>
                <a:cubicBezTo>
                  <a:pt x="9083554" y="733808"/>
                  <a:pt x="9083386" y="733803"/>
                  <a:pt x="9083216" y="733798"/>
                </a:cubicBezTo>
                <a:lnTo>
                  <a:pt x="9082678" y="727122"/>
                </a:lnTo>
                <a:cubicBezTo>
                  <a:pt x="9077619" y="696872"/>
                  <a:pt x="9075168" y="665981"/>
                  <a:pt x="9075211" y="634646"/>
                </a:cubicBezTo>
                <a:cubicBezTo>
                  <a:pt x="9073899" y="629018"/>
                  <a:pt x="9073840" y="623351"/>
                  <a:pt x="9073840" y="617670"/>
                </a:cubicBezTo>
                <a:lnTo>
                  <a:pt x="9074434" y="606230"/>
                </a:lnTo>
                <a:lnTo>
                  <a:pt x="9074932" y="606263"/>
                </a:lnTo>
                <a:close/>
                <a:moveTo>
                  <a:pt x="9052207" y="605769"/>
                </a:moveTo>
                <a:lnTo>
                  <a:pt x="9052233" y="606263"/>
                </a:lnTo>
                <a:lnTo>
                  <a:pt x="9052731" y="606230"/>
                </a:lnTo>
                <a:lnTo>
                  <a:pt x="9053325" y="617670"/>
                </a:lnTo>
                <a:cubicBezTo>
                  <a:pt x="9053325" y="623351"/>
                  <a:pt x="9053266" y="629018"/>
                  <a:pt x="9051954" y="634646"/>
                </a:cubicBezTo>
                <a:cubicBezTo>
                  <a:pt x="9051997" y="665981"/>
                  <a:pt x="9049546" y="696872"/>
                  <a:pt x="9044487" y="727122"/>
                </a:cubicBezTo>
                <a:lnTo>
                  <a:pt x="9043949" y="733798"/>
                </a:lnTo>
                <a:cubicBezTo>
                  <a:pt x="9043779" y="733803"/>
                  <a:pt x="9043611" y="733808"/>
                  <a:pt x="9043443" y="733861"/>
                </a:cubicBezTo>
                <a:cubicBezTo>
                  <a:pt x="8993168" y="1086726"/>
                  <a:pt x="8712129" y="1367503"/>
                  <a:pt x="8353278" y="1426902"/>
                </a:cubicBezTo>
                <a:lnTo>
                  <a:pt x="8353162" y="1428050"/>
                </a:lnTo>
                <a:cubicBezTo>
                  <a:pt x="8347851" y="1429061"/>
                  <a:pt x="8342522" y="1430009"/>
                  <a:pt x="8336945" y="1429590"/>
                </a:cubicBezTo>
                <a:cubicBezTo>
                  <a:pt x="8305773" y="1435144"/>
                  <a:pt x="8273893" y="1438125"/>
                  <a:pt x="8241519" y="1438652"/>
                </a:cubicBezTo>
                <a:lnTo>
                  <a:pt x="8224400" y="1440278"/>
                </a:lnTo>
                <a:lnTo>
                  <a:pt x="8224374" y="1439783"/>
                </a:lnTo>
                <a:lnTo>
                  <a:pt x="8223875" y="1439816"/>
                </a:lnTo>
                <a:cubicBezTo>
                  <a:pt x="8223309" y="1436014"/>
                  <a:pt x="8223282" y="1432198"/>
                  <a:pt x="8223282" y="1428376"/>
                </a:cubicBezTo>
                <a:cubicBezTo>
                  <a:pt x="8223282" y="1422694"/>
                  <a:pt x="8223341" y="1417025"/>
                  <a:pt x="8224653" y="1411395"/>
                </a:cubicBezTo>
                <a:cubicBezTo>
                  <a:pt x="8224611" y="1380067"/>
                  <a:pt x="8227060" y="1349182"/>
                  <a:pt x="8232117" y="1318938"/>
                </a:cubicBezTo>
                <a:lnTo>
                  <a:pt x="8232657" y="1312248"/>
                </a:lnTo>
                <a:cubicBezTo>
                  <a:pt x="8232826" y="1312243"/>
                  <a:pt x="8232995" y="1312238"/>
                  <a:pt x="8233163" y="1312185"/>
                </a:cubicBezTo>
                <a:cubicBezTo>
                  <a:pt x="8283439" y="959319"/>
                  <a:pt x="8564478" y="678542"/>
                  <a:pt x="8923328" y="619144"/>
                </a:cubicBezTo>
                <a:lnTo>
                  <a:pt x="8923445" y="617996"/>
                </a:lnTo>
                <a:cubicBezTo>
                  <a:pt x="8928754" y="616986"/>
                  <a:pt x="8934082" y="616038"/>
                  <a:pt x="8939658" y="616457"/>
                </a:cubicBezTo>
                <a:cubicBezTo>
                  <a:pt x="8970841" y="610900"/>
                  <a:pt x="9002734" y="607919"/>
                  <a:pt x="9035120" y="607392"/>
                </a:cubicBezTo>
                <a:close/>
                <a:moveTo>
                  <a:pt x="7382807" y="605769"/>
                </a:moveTo>
                <a:lnTo>
                  <a:pt x="7399895" y="607392"/>
                </a:lnTo>
                <a:cubicBezTo>
                  <a:pt x="7432280" y="607919"/>
                  <a:pt x="7464173" y="610900"/>
                  <a:pt x="7495356" y="616457"/>
                </a:cubicBezTo>
                <a:cubicBezTo>
                  <a:pt x="7500932" y="616038"/>
                  <a:pt x="7506260" y="616986"/>
                  <a:pt x="7511569" y="617996"/>
                </a:cubicBezTo>
                <a:lnTo>
                  <a:pt x="7511686" y="619144"/>
                </a:lnTo>
                <a:cubicBezTo>
                  <a:pt x="7870536" y="678542"/>
                  <a:pt x="8151575" y="959319"/>
                  <a:pt x="8201852" y="1312185"/>
                </a:cubicBezTo>
                <a:cubicBezTo>
                  <a:pt x="8202019" y="1312238"/>
                  <a:pt x="8202189" y="1312243"/>
                  <a:pt x="8202357" y="1312248"/>
                </a:cubicBezTo>
                <a:lnTo>
                  <a:pt x="8202898" y="1318938"/>
                </a:lnTo>
                <a:cubicBezTo>
                  <a:pt x="8207954" y="1349182"/>
                  <a:pt x="8210404" y="1380067"/>
                  <a:pt x="8210362" y="1411395"/>
                </a:cubicBezTo>
                <a:cubicBezTo>
                  <a:pt x="8211674" y="1417025"/>
                  <a:pt x="8211732" y="1422694"/>
                  <a:pt x="8211732" y="1428376"/>
                </a:cubicBezTo>
                <a:cubicBezTo>
                  <a:pt x="8211732" y="1432198"/>
                  <a:pt x="8211705" y="1436014"/>
                  <a:pt x="8211139" y="1439816"/>
                </a:cubicBezTo>
                <a:lnTo>
                  <a:pt x="8210640" y="1439783"/>
                </a:lnTo>
                <a:lnTo>
                  <a:pt x="8210614" y="1440278"/>
                </a:lnTo>
                <a:lnTo>
                  <a:pt x="8193496" y="1438652"/>
                </a:lnTo>
                <a:cubicBezTo>
                  <a:pt x="8161122" y="1438125"/>
                  <a:pt x="8129241" y="1435144"/>
                  <a:pt x="8098069" y="1429590"/>
                </a:cubicBezTo>
                <a:cubicBezTo>
                  <a:pt x="8092492" y="1430009"/>
                  <a:pt x="8087163" y="1429061"/>
                  <a:pt x="8081853" y="1428050"/>
                </a:cubicBezTo>
                <a:lnTo>
                  <a:pt x="8081737" y="1426902"/>
                </a:lnTo>
                <a:cubicBezTo>
                  <a:pt x="7722885" y="1367503"/>
                  <a:pt x="7441846" y="1086726"/>
                  <a:pt x="7391571" y="733861"/>
                </a:cubicBezTo>
                <a:cubicBezTo>
                  <a:pt x="7391403" y="733808"/>
                  <a:pt x="7391235" y="733803"/>
                  <a:pt x="7391065" y="733798"/>
                </a:cubicBezTo>
                <a:lnTo>
                  <a:pt x="7390527" y="727122"/>
                </a:lnTo>
                <a:cubicBezTo>
                  <a:pt x="7385468" y="696872"/>
                  <a:pt x="7383018" y="665981"/>
                  <a:pt x="7383060" y="634646"/>
                </a:cubicBezTo>
                <a:cubicBezTo>
                  <a:pt x="7381748" y="629018"/>
                  <a:pt x="7381689" y="623351"/>
                  <a:pt x="7381689" y="617670"/>
                </a:cubicBezTo>
                <a:lnTo>
                  <a:pt x="7382283" y="606230"/>
                </a:lnTo>
                <a:lnTo>
                  <a:pt x="7382781" y="606263"/>
                </a:lnTo>
                <a:close/>
                <a:moveTo>
                  <a:pt x="5690656" y="605769"/>
                </a:moveTo>
                <a:lnTo>
                  <a:pt x="5707743" y="607392"/>
                </a:lnTo>
                <a:cubicBezTo>
                  <a:pt x="5740129" y="607919"/>
                  <a:pt x="5772021" y="610900"/>
                  <a:pt x="5803205" y="616457"/>
                </a:cubicBezTo>
                <a:cubicBezTo>
                  <a:pt x="5808781" y="616038"/>
                  <a:pt x="5814109" y="616986"/>
                  <a:pt x="5819417" y="617996"/>
                </a:cubicBezTo>
                <a:lnTo>
                  <a:pt x="5819534" y="619144"/>
                </a:lnTo>
                <a:cubicBezTo>
                  <a:pt x="6178385" y="678542"/>
                  <a:pt x="6459424" y="959319"/>
                  <a:pt x="6509700" y="1312185"/>
                </a:cubicBezTo>
                <a:cubicBezTo>
                  <a:pt x="6509868" y="1312238"/>
                  <a:pt x="6510037" y="1312243"/>
                  <a:pt x="6510206" y="1312248"/>
                </a:cubicBezTo>
                <a:lnTo>
                  <a:pt x="6510746" y="1318938"/>
                </a:lnTo>
                <a:cubicBezTo>
                  <a:pt x="6515803" y="1349182"/>
                  <a:pt x="6518252" y="1380067"/>
                  <a:pt x="6518210" y="1411395"/>
                </a:cubicBezTo>
                <a:cubicBezTo>
                  <a:pt x="6519522" y="1417025"/>
                  <a:pt x="6519581" y="1422694"/>
                  <a:pt x="6519581" y="1428376"/>
                </a:cubicBezTo>
                <a:cubicBezTo>
                  <a:pt x="6519581" y="1432198"/>
                  <a:pt x="6519554" y="1436014"/>
                  <a:pt x="6518988" y="1439816"/>
                </a:cubicBezTo>
                <a:lnTo>
                  <a:pt x="6518489" y="1439783"/>
                </a:lnTo>
                <a:lnTo>
                  <a:pt x="6518463" y="1440278"/>
                </a:lnTo>
                <a:lnTo>
                  <a:pt x="6501344" y="1438652"/>
                </a:lnTo>
                <a:cubicBezTo>
                  <a:pt x="6468970" y="1438125"/>
                  <a:pt x="6437090" y="1435144"/>
                  <a:pt x="6405918" y="1429590"/>
                </a:cubicBezTo>
                <a:cubicBezTo>
                  <a:pt x="6400341" y="1430009"/>
                  <a:pt x="6395012" y="1429061"/>
                  <a:pt x="6389701" y="1428050"/>
                </a:cubicBezTo>
                <a:lnTo>
                  <a:pt x="6389585" y="1426902"/>
                </a:lnTo>
                <a:cubicBezTo>
                  <a:pt x="6030734" y="1367503"/>
                  <a:pt x="5749695" y="1086726"/>
                  <a:pt x="5699419" y="733861"/>
                </a:cubicBezTo>
                <a:cubicBezTo>
                  <a:pt x="5699252" y="733808"/>
                  <a:pt x="5699083" y="733803"/>
                  <a:pt x="5698914" y="733798"/>
                </a:cubicBezTo>
                <a:lnTo>
                  <a:pt x="5698375" y="727122"/>
                </a:lnTo>
                <a:cubicBezTo>
                  <a:pt x="5693317" y="696872"/>
                  <a:pt x="5690866" y="665981"/>
                  <a:pt x="5690908" y="634646"/>
                </a:cubicBezTo>
                <a:cubicBezTo>
                  <a:pt x="5689596" y="629018"/>
                  <a:pt x="5689538" y="623351"/>
                  <a:pt x="5689538" y="617670"/>
                </a:cubicBezTo>
                <a:lnTo>
                  <a:pt x="5690132" y="606230"/>
                </a:lnTo>
                <a:lnTo>
                  <a:pt x="5690630" y="606263"/>
                </a:lnTo>
                <a:close/>
                <a:moveTo>
                  <a:pt x="5667905" y="605769"/>
                </a:moveTo>
                <a:lnTo>
                  <a:pt x="5667931" y="606263"/>
                </a:lnTo>
                <a:lnTo>
                  <a:pt x="5668429" y="606230"/>
                </a:lnTo>
                <a:lnTo>
                  <a:pt x="5669023" y="617670"/>
                </a:lnTo>
                <a:cubicBezTo>
                  <a:pt x="5669023" y="623351"/>
                  <a:pt x="5668964" y="629018"/>
                  <a:pt x="5667652" y="634646"/>
                </a:cubicBezTo>
                <a:cubicBezTo>
                  <a:pt x="5667694" y="665981"/>
                  <a:pt x="5665244" y="696872"/>
                  <a:pt x="5660185" y="727122"/>
                </a:cubicBezTo>
                <a:lnTo>
                  <a:pt x="5659647" y="733798"/>
                </a:lnTo>
                <a:cubicBezTo>
                  <a:pt x="5659477" y="733803"/>
                  <a:pt x="5659309" y="733808"/>
                  <a:pt x="5659141" y="733861"/>
                </a:cubicBezTo>
                <a:cubicBezTo>
                  <a:pt x="5608866" y="1086726"/>
                  <a:pt x="5327827" y="1367503"/>
                  <a:pt x="4968975" y="1426902"/>
                </a:cubicBezTo>
                <a:lnTo>
                  <a:pt x="4968859" y="1428050"/>
                </a:lnTo>
                <a:cubicBezTo>
                  <a:pt x="4963549" y="1429061"/>
                  <a:pt x="4958220" y="1430009"/>
                  <a:pt x="4952643" y="1429590"/>
                </a:cubicBezTo>
                <a:cubicBezTo>
                  <a:pt x="4921471" y="1435144"/>
                  <a:pt x="4889590" y="1438125"/>
                  <a:pt x="4857216" y="1438652"/>
                </a:cubicBezTo>
                <a:lnTo>
                  <a:pt x="4840098" y="1440278"/>
                </a:lnTo>
                <a:lnTo>
                  <a:pt x="4840072" y="1439783"/>
                </a:lnTo>
                <a:lnTo>
                  <a:pt x="4839573" y="1439816"/>
                </a:lnTo>
                <a:cubicBezTo>
                  <a:pt x="4839007" y="1436014"/>
                  <a:pt x="4838980" y="1432198"/>
                  <a:pt x="4838980" y="1428376"/>
                </a:cubicBezTo>
                <a:cubicBezTo>
                  <a:pt x="4838980" y="1422694"/>
                  <a:pt x="4839038" y="1417025"/>
                  <a:pt x="4840350" y="1411395"/>
                </a:cubicBezTo>
                <a:cubicBezTo>
                  <a:pt x="4840308" y="1380067"/>
                  <a:pt x="4842758" y="1349182"/>
                  <a:pt x="4847814" y="1318938"/>
                </a:cubicBezTo>
                <a:lnTo>
                  <a:pt x="4848355" y="1312248"/>
                </a:lnTo>
                <a:cubicBezTo>
                  <a:pt x="4848523" y="1312243"/>
                  <a:pt x="4848693" y="1312238"/>
                  <a:pt x="4848860" y="1312185"/>
                </a:cubicBezTo>
                <a:cubicBezTo>
                  <a:pt x="4899137" y="959319"/>
                  <a:pt x="5180176" y="678542"/>
                  <a:pt x="5539026" y="619144"/>
                </a:cubicBezTo>
                <a:lnTo>
                  <a:pt x="5539143" y="617996"/>
                </a:lnTo>
                <a:cubicBezTo>
                  <a:pt x="5544452" y="616986"/>
                  <a:pt x="5549780" y="616038"/>
                  <a:pt x="5555356" y="616457"/>
                </a:cubicBezTo>
                <a:cubicBezTo>
                  <a:pt x="5586539" y="610900"/>
                  <a:pt x="5618432" y="607919"/>
                  <a:pt x="5650817" y="607392"/>
                </a:cubicBezTo>
                <a:close/>
                <a:moveTo>
                  <a:pt x="3998505" y="605769"/>
                </a:moveTo>
                <a:lnTo>
                  <a:pt x="4015592" y="607392"/>
                </a:lnTo>
                <a:cubicBezTo>
                  <a:pt x="4047978" y="607919"/>
                  <a:pt x="4079870" y="610900"/>
                  <a:pt x="4111054" y="616457"/>
                </a:cubicBezTo>
                <a:cubicBezTo>
                  <a:pt x="4116630" y="616038"/>
                  <a:pt x="4121958" y="616986"/>
                  <a:pt x="4127266" y="617996"/>
                </a:cubicBezTo>
                <a:lnTo>
                  <a:pt x="4127384" y="619144"/>
                </a:lnTo>
                <a:cubicBezTo>
                  <a:pt x="4486234" y="678542"/>
                  <a:pt x="4767273" y="959319"/>
                  <a:pt x="4817549" y="1312185"/>
                </a:cubicBezTo>
                <a:cubicBezTo>
                  <a:pt x="4817717" y="1312238"/>
                  <a:pt x="4817886" y="1312243"/>
                  <a:pt x="4818055" y="1312248"/>
                </a:cubicBezTo>
                <a:lnTo>
                  <a:pt x="4818595" y="1318938"/>
                </a:lnTo>
                <a:cubicBezTo>
                  <a:pt x="4823652" y="1349182"/>
                  <a:pt x="4826101" y="1380067"/>
                  <a:pt x="4826059" y="1411395"/>
                </a:cubicBezTo>
                <a:cubicBezTo>
                  <a:pt x="4827371" y="1417025"/>
                  <a:pt x="4827430" y="1422694"/>
                  <a:pt x="4827430" y="1428376"/>
                </a:cubicBezTo>
                <a:cubicBezTo>
                  <a:pt x="4827430" y="1432198"/>
                  <a:pt x="4827403" y="1436014"/>
                  <a:pt x="4826837" y="1439816"/>
                </a:cubicBezTo>
                <a:lnTo>
                  <a:pt x="4826338" y="1439783"/>
                </a:lnTo>
                <a:lnTo>
                  <a:pt x="4826312" y="1440278"/>
                </a:lnTo>
                <a:lnTo>
                  <a:pt x="4809193" y="1438652"/>
                </a:lnTo>
                <a:cubicBezTo>
                  <a:pt x="4776819" y="1438125"/>
                  <a:pt x="4744939" y="1435144"/>
                  <a:pt x="4713767" y="1429590"/>
                </a:cubicBezTo>
                <a:cubicBezTo>
                  <a:pt x="4708190" y="1430009"/>
                  <a:pt x="4702861" y="1429061"/>
                  <a:pt x="4697550" y="1428050"/>
                </a:cubicBezTo>
                <a:lnTo>
                  <a:pt x="4697434" y="1426902"/>
                </a:lnTo>
                <a:cubicBezTo>
                  <a:pt x="4338583" y="1367503"/>
                  <a:pt x="4057544" y="1086726"/>
                  <a:pt x="4007268" y="733861"/>
                </a:cubicBezTo>
                <a:cubicBezTo>
                  <a:pt x="4007101" y="733808"/>
                  <a:pt x="4006932" y="733803"/>
                  <a:pt x="4006763" y="733798"/>
                </a:cubicBezTo>
                <a:lnTo>
                  <a:pt x="4006225" y="727122"/>
                </a:lnTo>
                <a:cubicBezTo>
                  <a:pt x="4001166" y="696872"/>
                  <a:pt x="3998715" y="665981"/>
                  <a:pt x="3998757" y="634646"/>
                </a:cubicBezTo>
                <a:cubicBezTo>
                  <a:pt x="3997445" y="629018"/>
                  <a:pt x="3997387" y="623351"/>
                  <a:pt x="3997387" y="617670"/>
                </a:cubicBezTo>
                <a:lnTo>
                  <a:pt x="3997981" y="606230"/>
                </a:lnTo>
                <a:lnTo>
                  <a:pt x="3998479" y="606263"/>
                </a:lnTo>
                <a:close/>
                <a:moveTo>
                  <a:pt x="3975754" y="605769"/>
                </a:moveTo>
                <a:lnTo>
                  <a:pt x="3975780" y="606263"/>
                </a:lnTo>
                <a:lnTo>
                  <a:pt x="3976278" y="606230"/>
                </a:lnTo>
                <a:lnTo>
                  <a:pt x="3976872" y="617670"/>
                </a:lnTo>
                <a:cubicBezTo>
                  <a:pt x="3976872" y="623351"/>
                  <a:pt x="3976813" y="629018"/>
                  <a:pt x="3975501" y="634646"/>
                </a:cubicBezTo>
                <a:cubicBezTo>
                  <a:pt x="3975543" y="665981"/>
                  <a:pt x="3973093" y="696872"/>
                  <a:pt x="3968034" y="727122"/>
                </a:cubicBezTo>
                <a:lnTo>
                  <a:pt x="3967496" y="733798"/>
                </a:lnTo>
                <a:cubicBezTo>
                  <a:pt x="3967326" y="733803"/>
                  <a:pt x="3967158" y="733808"/>
                  <a:pt x="3966990" y="733861"/>
                </a:cubicBezTo>
                <a:cubicBezTo>
                  <a:pt x="3916715" y="1086726"/>
                  <a:pt x="3635676" y="1367503"/>
                  <a:pt x="3276825" y="1426902"/>
                </a:cubicBezTo>
                <a:lnTo>
                  <a:pt x="3276708" y="1428050"/>
                </a:lnTo>
                <a:cubicBezTo>
                  <a:pt x="3271398" y="1429061"/>
                  <a:pt x="3266069" y="1430009"/>
                  <a:pt x="3260492" y="1429590"/>
                </a:cubicBezTo>
                <a:cubicBezTo>
                  <a:pt x="3229320" y="1435144"/>
                  <a:pt x="3197440" y="1438125"/>
                  <a:pt x="3165065" y="1438652"/>
                </a:cubicBezTo>
                <a:lnTo>
                  <a:pt x="3147947" y="1440278"/>
                </a:lnTo>
                <a:lnTo>
                  <a:pt x="3147921" y="1439783"/>
                </a:lnTo>
                <a:lnTo>
                  <a:pt x="3147422" y="1439816"/>
                </a:lnTo>
                <a:cubicBezTo>
                  <a:pt x="3146856" y="1436014"/>
                  <a:pt x="3146829" y="1432198"/>
                  <a:pt x="3146829" y="1428376"/>
                </a:cubicBezTo>
                <a:cubicBezTo>
                  <a:pt x="3146829" y="1422694"/>
                  <a:pt x="3146887" y="1417025"/>
                  <a:pt x="3148199" y="1411395"/>
                </a:cubicBezTo>
                <a:cubicBezTo>
                  <a:pt x="3148157" y="1380067"/>
                  <a:pt x="3150607" y="1349182"/>
                  <a:pt x="3155663" y="1318938"/>
                </a:cubicBezTo>
                <a:lnTo>
                  <a:pt x="3156204" y="1312248"/>
                </a:lnTo>
                <a:cubicBezTo>
                  <a:pt x="3156372" y="1312243"/>
                  <a:pt x="3156542" y="1312238"/>
                  <a:pt x="3156709" y="1312185"/>
                </a:cubicBezTo>
                <a:cubicBezTo>
                  <a:pt x="3206986" y="959319"/>
                  <a:pt x="3488025" y="678542"/>
                  <a:pt x="3846875" y="619144"/>
                </a:cubicBezTo>
                <a:lnTo>
                  <a:pt x="3846992" y="617996"/>
                </a:lnTo>
                <a:cubicBezTo>
                  <a:pt x="3852301" y="616986"/>
                  <a:pt x="3857629" y="616038"/>
                  <a:pt x="3863205" y="616457"/>
                </a:cubicBezTo>
                <a:cubicBezTo>
                  <a:pt x="3894388" y="610900"/>
                  <a:pt x="3926281" y="607919"/>
                  <a:pt x="3958666" y="607392"/>
                </a:cubicBezTo>
                <a:close/>
                <a:moveTo>
                  <a:pt x="2306354" y="605769"/>
                </a:moveTo>
                <a:lnTo>
                  <a:pt x="2323441" y="607392"/>
                </a:lnTo>
                <a:cubicBezTo>
                  <a:pt x="2355827" y="607919"/>
                  <a:pt x="2387719" y="610900"/>
                  <a:pt x="2418903" y="616457"/>
                </a:cubicBezTo>
                <a:cubicBezTo>
                  <a:pt x="2424479" y="616038"/>
                  <a:pt x="2429807" y="616986"/>
                  <a:pt x="2435115" y="617996"/>
                </a:cubicBezTo>
                <a:lnTo>
                  <a:pt x="2435233" y="619144"/>
                </a:lnTo>
                <a:cubicBezTo>
                  <a:pt x="2794083" y="678542"/>
                  <a:pt x="3075122" y="959319"/>
                  <a:pt x="3125398" y="1312185"/>
                </a:cubicBezTo>
                <a:cubicBezTo>
                  <a:pt x="3125566" y="1312238"/>
                  <a:pt x="3125735" y="1312243"/>
                  <a:pt x="3125904" y="1312248"/>
                </a:cubicBezTo>
                <a:lnTo>
                  <a:pt x="3126444" y="1318938"/>
                </a:lnTo>
                <a:cubicBezTo>
                  <a:pt x="3131501" y="1349182"/>
                  <a:pt x="3133950" y="1380067"/>
                  <a:pt x="3133908" y="1411395"/>
                </a:cubicBezTo>
                <a:cubicBezTo>
                  <a:pt x="3135220" y="1417025"/>
                  <a:pt x="3135279" y="1422694"/>
                  <a:pt x="3135279" y="1428376"/>
                </a:cubicBezTo>
                <a:cubicBezTo>
                  <a:pt x="3135279" y="1432198"/>
                  <a:pt x="3135252" y="1436014"/>
                  <a:pt x="3134686" y="1439816"/>
                </a:cubicBezTo>
                <a:lnTo>
                  <a:pt x="3134187" y="1439783"/>
                </a:lnTo>
                <a:lnTo>
                  <a:pt x="3134161" y="1440278"/>
                </a:lnTo>
                <a:lnTo>
                  <a:pt x="3117042" y="1438652"/>
                </a:lnTo>
                <a:cubicBezTo>
                  <a:pt x="3084668" y="1438125"/>
                  <a:pt x="3052788" y="1435144"/>
                  <a:pt x="3021616" y="1429590"/>
                </a:cubicBezTo>
                <a:cubicBezTo>
                  <a:pt x="3016039" y="1430009"/>
                  <a:pt x="3010710" y="1429061"/>
                  <a:pt x="3005399" y="1428050"/>
                </a:cubicBezTo>
                <a:lnTo>
                  <a:pt x="3005283" y="1426902"/>
                </a:lnTo>
                <a:cubicBezTo>
                  <a:pt x="2646432" y="1367503"/>
                  <a:pt x="2365393" y="1086726"/>
                  <a:pt x="2315117" y="733861"/>
                </a:cubicBezTo>
                <a:cubicBezTo>
                  <a:pt x="2314950" y="733808"/>
                  <a:pt x="2314781" y="733803"/>
                  <a:pt x="2314612" y="733798"/>
                </a:cubicBezTo>
                <a:lnTo>
                  <a:pt x="2314074" y="727122"/>
                </a:lnTo>
                <a:cubicBezTo>
                  <a:pt x="2309015" y="696872"/>
                  <a:pt x="2306564" y="665981"/>
                  <a:pt x="2306606" y="634646"/>
                </a:cubicBezTo>
                <a:cubicBezTo>
                  <a:pt x="2305294" y="629018"/>
                  <a:pt x="2305236" y="623351"/>
                  <a:pt x="2305236" y="617670"/>
                </a:cubicBezTo>
                <a:lnTo>
                  <a:pt x="2305830" y="606230"/>
                </a:lnTo>
                <a:lnTo>
                  <a:pt x="2306328" y="606263"/>
                </a:lnTo>
                <a:close/>
                <a:moveTo>
                  <a:pt x="2283603" y="605769"/>
                </a:moveTo>
                <a:lnTo>
                  <a:pt x="2283629" y="606263"/>
                </a:lnTo>
                <a:lnTo>
                  <a:pt x="2284127" y="606230"/>
                </a:lnTo>
                <a:lnTo>
                  <a:pt x="2284721" y="617670"/>
                </a:lnTo>
                <a:cubicBezTo>
                  <a:pt x="2284721" y="623351"/>
                  <a:pt x="2284662" y="629018"/>
                  <a:pt x="2283350" y="634646"/>
                </a:cubicBezTo>
                <a:cubicBezTo>
                  <a:pt x="2283392" y="665981"/>
                  <a:pt x="2280942" y="696872"/>
                  <a:pt x="2275883" y="727122"/>
                </a:cubicBezTo>
                <a:lnTo>
                  <a:pt x="2275345" y="733798"/>
                </a:lnTo>
                <a:cubicBezTo>
                  <a:pt x="2275175" y="733803"/>
                  <a:pt x="2275007" y="733808"/>
                  <a:pt x="2274839" y="733861"/>
                </a:cubicBezTo>
                <a:cubicBezTo>
                  <a:pt x="2224564" y="1086726"/>
                  <a:pt x="1943525" y="1367503"/>
                  <a:pt x="1584673" y="1426902"/>
                </a:cubicBezTo>
                <a:lnTo>
                  <a:pt x="1584557" y="1428050"/>
                </a:lnTo>
                <a:cubicBezTo>
                  <a:pt x="1579247" y="1429061"/>
                  <a:pt x="1573918" y="1430009"/>
                  <a:pt x="1568341" y="1429590"/>
                </a:cubicBezTo>
                <a:cubicBezTo>
                  <a:pt x="1537169" y="1435144"/>
                  <a:pt x="1505289" y="1438125"/>
                  <a:pt x="1472914" y="1438652"/>
                </a:cubicBezTo>
                <a:lnTo>
                  <a:pt x="1455796" y="1440278"/>
                </a:lnTo>
                <a:lnTo>
                  <a:pt x="1455770" y="1439783"/>
                </a:lnTo>
                <a:lnTo>
                  <a:pt x="1455271" y="1439816"/>
                </a:lnTo>
                <a:cubicBezTo>
                  <a:pt x="1454705" y="1436014"/>
                  <a:pt x="1454678" y="1432198"/>
                  <a:pt x="1454678" y="1428376"/>
                </a:cubicBezTo>
                <a:cubicBezTo>
                  <a:pt x="1454678" y="1422694"/>
                  <a:pt x="1454736" y="1417025"/>
                  <a:pt x="1456048" y="1411395"/>
                </a:cubicBezTo>
                <a:cubicBezTo>
                  <a:pt x="1456006" y="1380067"/>
                  <a:pt x="1458456" y="1349182"/>
                  <a:pt x="1463513" y="1318938"/>
                </a:cubicBezTo>
                <a:lnTo>
                  <a:pt x="1464053" y="1312248"/>
                </a:lnTo>
                <a:cubicBezTo>
                  <a:pt x="1464221" y="1312243"/>
                  <a:pt x="1464391" y="1312238"/>
                  <a:pt x="1464558" y="1312185"/>
                </a:cubicBezTo>
                <a:cubicBezTo>
                  <a:pt x="1514835" y="959319"/>
                  <a:pt x="1795874" y="678542"/>
                  <a:pt x="2154724" y="619144"/>
                </a:cubicBezTo>
                <a:lnTo>
                  <a:pt x="2154841" y="617996"/>
                </a:lnTo>
                <a:cubicBezTo>
                  <a:pt x="2160150" y="616986"/>
                  <a:pt x="2165478" y="616038"/>
                  <a:pt x="2171054" y="616457"/>
                </a:cubicBezTo>
                <a:cubicBezTo>
                  <a:pt x="2202237" y="610900"/>
                  <a:pt x="2234130" y="607919"/>
                  <a:pt x="2266515" y="607392"/>
                </a:cubicBezTo>
                <a:close/>
                <a:moveTo>
                  <a:pt x="614203" y="605769"/>
                </a:moveTo>
                <a:lnTo>
                  <a:pt x="631290" y="607392"/>
                </a:lnTo>
                <a:cubicBezTo>
                  <a:pt x="663676" y="607919"/>
                  <a:pt x="695568" y="610900"/>
                  <a:pt x="726752" y="616457"/>
                </a:cubicBezTo>
                <a:cubicBezTo>
                  <a:pt x="732328" y="616038"/>
                  <a:pt x="737656" y="616986"/>
                  <a:pt x="742964" y="617996"/>
                </a:cubicBezTo>
                <a:lnTo>
                  <a:pt x="743081" y="619144"/>
                </a:lnTo>
                <a:cubicBezTo>
                  <a:pt x="1101932" y="678542"/>
                  <a:pt x="1382971" y="959319"/>
                  <a:pt x="1433247" y="1312185"/>
                </a:cubicBezTo>
                <a:cubicBezTo>
                  <a:pt x="1433415" y="1312238"/>
                  <a:pt x="1433584" y="1312243"/>
                  <a:pt x="1433753" y="1312248"/>
                </a:cubicBezTo>
                <a:lnTo>
                  <a:pt x="1434293" y="1318938"/>
                </a:lnTo>
                <a:cubicBezTo>
                  <a:pt x="1439350" y="1349182"/>
                  <a:pt x="1441799" y="1380067"/>
                  <a:pt x="1441757" y="1411395"/>
                </a:cubicBezTo>
                <a:cubicBezTo>
                  <a:pt x="1443069" y="1417025"/>
                  <a:pt x="1443128" y="1422694"/>
                  <a:pt x="1443128" y="1428376"/>
                </a:cubicBezTo>
                <a:cubicBezTo>
                  <a:pt x="1443128" y="1432198"/>
                  <a:pt x="1443101" y="1436014"/>
                  <a:pt x="1442535" y="1439816"/>
                </a:cubicBezTo>
                <a:lnTo>
                  <a:pt x="1442036" y="1439783"/>
                </a:lnTo>
                <a:lnTo>
                  <a:pt x="1442010" y="1440278"/>
                </a:lnTo>
                <a:lnTo>
                  <a:pt x="1424891" y="1438652"/>
                </a:lnTo>
                <a:cubicBezTo>
                  <a:pt x="1392517" y="1438125"/>
                  <a:pt x="1360637" y="1435144"/>
                  <a:pt x="1329465" y="1429590"/>
                </a:cubicBezTo>
                <a:cubicBezTo>
                  <a:pt x="1323888" y="1430009"/>
                  <a:pt x="1318559" y="1429061"/>
                  <a:pt x="1313248" y="1428050"/>
                </a:cubicBezTo>
                <a:lnTo>
                  <a:pt x="1313132" y="1426902"/>
                </a:lnTo>
                <a:cubicBezTo>
                  <a:pt x="954281" y="1367503"/>
                  <a:pt x="673242" y="1086726"/>
                  <a:pt x="622966" y="733861"/>
                </a:cubicBezTo>
                <a:cubicBezTo>
                  <a:pt x="622799" y="733808"/>
                  <a:pt x="622630" y="733803"/>
                  <a:pt x="622461" y="733798"/>
                </a:cubicBezTo>
                <a:lnTo>
                  <a:pt x="621923" y="727122"/>
                </a:lnTo>
                <a:cubicBezTo>
                  <a:pt x="616864" y="696872"/>
                  <a:pt x="614413" y="665981"/>
                  <a:pt x="614455" y="634646"/>
                </a:cubicBezTo>
                <a:cubicBezTo>
                  <a:pt x="613143" y="629018"/>
                  <a:pt x="613085" y="623351"/>
                  <a:pt x="613085" y="617670"/>
                </a:cubicBezTo>
                <a:lnTo>
                  <a:pt x="613679" y="606230"/>
                </a:lnTo>
                <a:lnTo>
                  <a:pt x="614177" y="606263"/>
                </a:lnTo>
                <a:close/>
                <a:moveTo>
                  <a:pt x="7360056" y="605769"/>
                </a:moveTo>
                <a:lnTo>
                  <a:pt x="7360082" y="606263"/>
                </a:lnTo>
                <a:lnTo>
                  <a:pt x="7360580" y="606230"/>
                </a:lnTo>
                <a:lnTo>
                  <a:pt x="7361174" y="617670"/>
                </a:lnTo>
                <a:cubicBezTo>
                  <a:pt x="7361174" y="623351"/>
                  <a:pt x="7361116" y="629018"/>
                  <a:pt x="7359804" y="634646"/>
                </a:cubicBezTo>
                <a:cubicBezTo>
                  <a:pt x="7359846" y="665981"/>
                  <a:pt x="7357395" y="696872"/>
                  <a:pt x="7352337" y="727122"/>
                </a:cubicBezTo>
                <a:lnTo>
                  <a:pt x="7351798" y="733798"/>
                </a:lnTo>
                <a:cubicBezTo>
                  <a:pt x="7351629" y="733803"/>
                  <a:pt x="7351460" y="733808"/>
                  <a:pt x="7351293" y="733861"/>
                </a:cubicBezTo>
                <a:cubicBezTo>
                  <a:pt x="7301017" y="1086726"/>
                  <a:pt x="7019978" y="1367503"/>
                  <a:pt x="6661127" y="1426902"/>
                </a:cubicBezTo>
                <a:lnTo>
                  <a:pt x="6661011" y="1428050"/>
                </a:lnTo>
                <a:cubicBezTo>
                  <a:pt x="6655700" y="1429061"/>
                  <a:pt x="6650371" y="1430009"/>
                  <a:pt x="6644794" y="1429590"/>
                </a:cubicBezTo>
                <a:cubicBezTo>
                  <a:pt x="6613622" y="1435144"/>
                  <a:pt x="6581742" y="1438125"/>
                  <a:pt x="6549368" y="1438652"/>
                </a:cubicBezTo>
                <a:lnTo>
                  <a:pt x="6532249" y="1440278"/>
                </a:lnTo>
                <a:lnTo>
                  <a:pt x="6532223" y="1439783"/>
                </a:lnTo>
                <a:lnTo>
                  <a:pt x="6531724" y="1439816"/>
                </a:lnTo>
                <a:cubicBezTo>
                  <a:pt x="6531158" y="1436014"/>
                  <a:pt x="6531131" y="1432198"/>
                  <a:pt x="6531131" y="1428376"/>
                </a:cubicBezTo>
                <a:cubicBezTo>
                  <a:pt x="6531131" y="1422694"/>
                  <a:pt x="6531190" y="1417025"/>
                  <a:pt x="6532502" y="1411395"/>
                </a:cubicBezTo>
                <a:cubicBezTo>
                  <a:pt x="6532460" y="1380067"/>
                  <a:pt x="6534909" y="1349182"/>
                  <a:pt x="6539966" y="1318938"/>
                </a:cubicBezTo>
                <a:lnTo>
                  <a:pt x="6540506" y="1312248"/>
                </a:lnTo>
                <a:cubicBezTo>
                  <a:pt x="6540675" y="1312243"/>
                  <a:pt x="6540844" y="1312238"/>
                  <a:pt x="6541012" y="1312185"/>
                </a:cubicBezTo>
                <a:cubicBezTo>
                  <a:pt x="6591288" y="959319"/>
                  <a:pt x="6872327" y="678542"/>
                  <a:pt x="7231178" y="619144"/>
                </a:cubicBezTo>
                <a:lnTo>
                  <a:pt x="7231295" y="617996"/>
                </a:lnTo>
                <a:cubicBezTo>
                  <a:pt x="7236603" y="616986"/>
                  <a:pt x="7241931" y="616038"/>
                  <a:pt x="7247507" y="616457"/>
                </a:cubicBezTo>
                <a:cubicBezTo>
                  <a:pt x="7278691" y="610900"/>
                  <a:pt x="7310583" y="607919"/>
                  <a:pt x="7342969" y="607392"/>
                </a:cubicBezTo>
                <a:close/>
                <a:moveTo>
                  <a:pt x="591452" y="605769"/>
                </a:moveTo>
                <a:lnTo>
                  <a:pt x="591478" y="606263"/>
                </a:lnTo>
                <a:lnTo>
                  <a:pt x="591976" y="606230"/>
                </a:lnTo>
                <a:lnTo>
                  <a:pt x="592570" y="617670"/>
                </a:lnTo>
                <a:cubicBezTo>
                  <a:pt x="592570" y="623351"/>
                  <a:pt x="592511" y="629018"/>
                  <a:pt x="591199" y="634646"/>
                </a:cubicBezTo>
                <a:cubicBezTo>
                  <a:pt x="591242" y="665981"/>
                  <a:pt x="588791" y="696872"/>
                  <a:pt x="583732" y="727122"/>
                </a:cubicBezTo>
                <a:lnTo>
                  <a:pt x="583194" y="733798"/>
                </a:lnTo>
                <a:cubicBezTo>
                  <a:pt x="583024" y="733803"/>
                  <a:pt x="582856" y="733808"/>
                  <a:pt x="582689" y="733861"/>
                </a:cubicBezTo>
                <a:cubicBezTo>
                  <a:pt x="537576" y="1050490"/>
                  <a:pt x="306662" y="1309076"/>
                  <a:pt x="0" y="1400276"/>
                </a:cubicBezTo>
                <a:lnTo>
                  <a:pt x="0" y="1267938"/>
                </a:lnTo>
                <a:cubicBezTo>
                  <a:pt x="229298" y="1185101"/>
                  <a:pt x="402181" y="989705"/>
                  <a:pt x="449203" y="750600"/>
                </a:cubicBezTo>
                <a:cubicBezTo>
                  <a:pt x="258971" y="791484"/>
                  <a:pt x="97576" y="906749"/>
                  <a:pt x="0" y="1064489"/>
                </a:cubicBezTo>
                <a:lnTo>
                  <a:pt x="0" y="857695"/>
                </a:lnTo>
                <a:cubicBezTo>
                  <a:pt x="121484" y="734788"/>
                  <a:pt x="282199" y="649000"/>
                  <a:pt x="462573" y="619144"/>
                </a:cubicBezTo>
                <a:lnTo>
                  <a:pt x="462690" y="617996"/>
                </a:lnTo>
                <a:cubicBezTo>
                  <a:pt x="467999" y="616986"/>
                  <a:pt x="473327" y="616038"/>
                  <a:pt x="478903" y="616457"/>
                </a:cubicBezTo>
                <a:cubicBezTo>
                  <a:pt x="510086" y="610900"/>
                  <a:pt x="541979" y="607919"/>
                  <a:pt x="574365" y="607392"/>
                </a:cubicBezTo>
                <a:close/>
                <a:moveTo>
                  <a:pt x="11969013" y="0"/>
                </a:moveTo>
                <a:lnTo>
                  <a:pt x="12180097" y="0"/>
                </a:lnTo>
                <a:cubicBezTo>
                  <a:pt x="12184579" y="2797"/>
                  <a:pt x="12188307" y="6390"/>
                  <a:pt x="12192000" y="10016"/>
                </a:cubicBezTo>
                <a:lnTo>
                  <a:pt x="12192000" y="210008"/>
                </a:lnTo>
                <a:cubicBezTo>
                  <a:pt x="12135666" y="124006"/>
                  <a:pt x="12059786" y="51396"/>
                  <a:pt x="11969013" y="0"/>
                </a:cubicBezTo>
                <a:close/>
                <a:moveTo>
                  <a:pt x="11640695" y="0"/>
                </a:moveTo>
                <a:lnTo>
                  <a:pt x="11775234" y="0"/>
                </a:lnTo>
                <a:cubicBezTo>
                  <a:pt x="11842228" y="193636"/>
                  <a:pt x="11995970" y="348667"/>
                  <a:pt x="12192000" y="421829"/>
                </a:cubicBezTo>
                <a:lnTo>
                  <a:pt x="12192000" y="553832"/>
                </a:lnTo>
                <a:cubicBezTo>
                  <a:pt x="11924422" y="471599"/>
                  <a:pt x="11715712" y="262771"/>
                  <a:pt x="11640695" y="0"/>
                </a:cubicBezTo>
                <a:close/>
                <a:moveTo>
                  <a:pt x="11023379" y="0"/>
                </a:moveTo>
                <a:lnTo>
                  <a:pt x="11232088" y="0"/>
                </a:lnTo>
                <a:cubicBezTo>
                  <a:pt x="11066618" y="98005"/>
                  <a:pt x="10947209" y="260867"/>
                  <a:pt x="10909358" y="451830"/>
                </a:cubicBezTo>
                <a:cubicBezTo>
                  <a:pt x="11153410" y="399791"/>
                  <a:pt x="11350000" y="226290"/>
                  <a:pt x="11427896" y="0"/>
                </a:cubicBezTo>
                <a:lnTo>
                  <a:pt x="11561912" y="0"/>
                </a:lnTo>
                <a:cubicBezTo>
                  <a:pt x="11477134" y="299826"/>
                  <a:pt x="11217862" y="529393"/>
                  <a:pt x="10895987" y="582253"/>
                </a:cubicBezTo>
                <a:lnTo>
                  <a:pt x="10895871" y="583392"/>
                </a:lnTo>
                <a:cubicBezTo>
                  <a:pt x="10890560" y="584395"/>
                  <a:pt x="10885231" y="585336"/>
                  <a:pt x="10879654" y="584920"/>
                </a:cubicBezTo>
                <a:cubicBezTo>
                  <a:pt x="10848482" y="590430"/>
                  <a:pt x="10816602" y="593388"/>
                  <a:pt x="10784227" y="593911"/>
                </a:cubicBezTo>
                <a:lnTo>
                  <a:pt x="10767109" y="595524"/>
                </a:lnTo>
                <a:lnTo>
                  <a:pt x="10767083" y="595033"/>
                </a:lnTo>
                <a:lnTo>
                  <a:pt x="10766584" y="595066"/>
                </a:lnTo>
                <a:cubicBezTo>
                  <a:pt x="10766018" y="591293"/>
                  <a:pt x="10765991" y="587507"/>
                  <a:pt x="10765991" y="583715"/>
                </a:cubicBezTo>
                <a:cubicBezTo>
                  <a:pt x="10765991" y="578078"/>
                  <a:pt x="10766050" y="572454"/>
                  <a:pt x="10767362" y="566868"/>
                </a:cubicBezTo>
                <a:cubicBezTo>
                  <a:pt x="10767319" y="535786"/>
                  <a:pt x="10769769" y="505143"/>
                  <a:pt x="10774826" y="475137"/>
                </a:cubicBezTo>
                <a:lnTo>
                  <a:pt x="10775366" y="468500"/>
                </a:lnTo>
                <a:cubicBezTo>
                  <a:pt x="10775535" y="468495"/>
                  <a:pt x="10775704" y="468490"/>
                  <a:pt x="10775872" y="468437"/>
                </a:cubicBezTo>
                <a:cubicBezTo>
                  <a:pt x="10802174" y="285283"/>
                  <a:pt x="10891635" y="121704"/>
                  <a:pt x="11023379" y="0"/>
                </a:cubicBezTo>
                <a:close/>
                <a:moveTo>
                  <a:pt x="9949555" y="0"/>
                </a:moveTo>
                <a:lnTo>
                  <a:pt x="10083571" y="0"/>
                </a:lnTo>
                <a:cubicBezTo>
                  <a:pt x="10161467" y="226290"/>
                  <a:pt x="10358057" y="399791"/>
                  <a:pt x="10602109" y="451830"/>
                </a:cubicBezTo>
                <a:cubicBezTo>
                  <a:pt x="10564258" y="260867"/>
                  <a:pt x="10444849" y="98005"/>
                  <a:pt x="10279379" y="0"/>
                </a:cubicBezTo>
                <a:lnTo>
                  <a:pt x="10488089" y="0"/>
                </a:lnTo>
                <a:cubicBezTo>
                  <a:pt x="10619833" y="121704"/>
                  <a:pt x="10709293" y="285283"/>
                  <a:pt x="10735596" y="468437"/>
                </a:cubicBezTo>
                <a:cubicBezTo>
                  <a:pt x="10735763" y="468490"/>
                  <a:pt x="10735932" y="468495"/>
                  <a:pt x="10736101" y="468500"/>
                </a:cubicBezTo>
                <a:lnTo>
                  <a:pt x="10736641" y="475137"/>
                </a:lnTo>
                <a:cubicBezTo>
                  <a:pt x="10741698" y="505143"/>
                  <a:pt x="10744148" y="535786"/>
                  <a:pt x="10744105" y="566868"/>
                </a:cubicBezTo>
                <a:cubicBezTo>
                  <a:pt x="10745417" y="572454"/>
                  <a:pt x="10745476" y="578078"/>
                  <a:pt x="10745476" y="583715"/>
                </a:cubicBezTo>
                <a:cubicBezTo>
                  <a:pt x="10745476" y="587507"/>
                  <a:pt x="10745449" y="591293"/>
                  <a:pt x="10744883" y="595066"/>
                </a:cubicBezTo>
                <a:lnTo>
                  <a:pt x="10744384" y="595033"/>
                </a:lnTo>
                <a:lnTo>
                  <a:pt x="10744358" y="595524"/>
                </a:lnTo>
                <a:lnTo>
                  <a:pt x="10727240" y="593911"/>
                </a:lnTo>
                <a:cubicBezTo>
                  <a:pt x="10694865" y="593388"/>
                  <a:pt x="10662985" y="590430"/>
                  <a:pt x="10631813" y="584920"/>
                </a:cubicBezTo>
                <a:cubicBezTo>
                  <a:pt x="10626236" y="585336"/>
                  <a:pt x="10620907" y="584395"/>
                  <a:pt x="10615596" y="583392"/>
                </a:cubicBezTo>
                <a:lnTo>
                  <a:pt x="10615480" y="582253"/>
                </a:lnTo>
                <a:cubicBezTo>
                  <a:pt x="10293605" y="529393"/>
                  <a:pt x="10034333" y="299826"/>
                  <a:pt x="9949555" y="0"/>
                </a:cubicBezTo>
                <a:close/>
                <a:moveTo>
                  <a:pt x="9331225" y="0"/>
                </a:moveTo>
                <a:lnTo>
                  <a:pt x="9539935" y="0"/>
                </a:lnTo>
                <a:cubicBezTo>
                  <a:pt x="9374465" y="98005"/>
                  <a:pt x="9255056" y="260867"/>
                  <a:pt x="9217205" y="451830"/>
                </a:cubicBezTo>
                <a:cubicBezTo>
                  <a:pt x="9461257" y="399791"/>
                  <a:pt x="9657847" y="226290"/>
                  <a:pt x="9735743" y="0"/>
                </a:cubicBezTo>
                <a:lnTo>
                  <a:pt x="9869759" y="0"/>
                </a:lnTo>
                <a:cubicBezTo>
                  <a:pt x="9784981" y="299826"/>
                  <a:pt x="9525709" y="529393"/>
                  <a:pt x="9203834" y="582253"/>
                </a:cubicBezTo>
                <a:lnTo>
                  <a:pt x="9203718" y="583392"/>
                </a:lnTo>
                <a:cubicBezTo>
                  <a:pt x="9198407" y="584395"/>
                  <a:pt x="9193078" y="585336"/>
                  <a:pt x="9187501" y="584920"/>
                </a:cubicBezTo>
                <a:cubicBezTo>
                  <a:pt x="9156329" y="590430"/>
                  <a:pt x="9124449" y="593388"/>
                  <a:pt x="9092074" y="593911"/>
                </a:cubicBezTo>
                <a:lnTo>
                  <a:pt x="9074956" y="595524"/>
                </a:lnTo>
                <a:lnTo>
                  <a:pt x="9074930" y="595033"/>
                </a:lnTo>
                <a:lnTo>
                  <a:pt x="9074431" y="595066"/>
                </a:lnTo>
                <a:cubicBezTo>
                  <a:pt x="9073865" y="591293"/>
                  <a:pt x="9073838" y="587507"/>
                  <a:pt x="9073838" y="583715"/>
                </a:cubicBezTo>
                <a:cubicBezTo>
                  <a:pt x="9073838" y="578078"/>
                  <a:pt x="9073897" y="572454"/>
                  <a:pt x="9075209" y="566868"/>
                </a:cubicBezTo>
                <a:cubicBezTo>
                  <a:pt x="9075166" y="535786"/>
                  <a:pt x="9077616" y="505143"/>
                  <a:pt x="9082673" y="475137"/>
                </a:cubicBezTo>
                <a:lnTo>
                  <a:pt x="9083213" y="468500"/>
                </a:lnTo>
                <a:cubicBezTo>
                  <a:pt x="9083382" y="468495"/>
                  <a:pt x="9083551" y="468490"/>
                  <a:pt x="9083718" y="468437"/>
                </a:cubicBezTo>
                <a:cubicBezTo>
                  <a:pt x="9110021" y="285283"/>
                  <a:pt x="9199481" y="121704"/>
                  <a:pt x="9331225" y="0"/>
                </a:cubicBezTo>
                <a:close/>
                <a:moveTo>
                  <a:pt x="8257405" y="0"/>
                </a:moveTo>
                <a:lnTo>
                  <a:pt x="8391420" y="0"/>
                </a:lnTo>
                <a:cubicBezTo>
                  <a:pt x="8469316" y="226290"/>
                  <a:pt x="8665906" y="399791"/>
                  <a:pt x="8909958" y="451830"/>
                </a:cubicBezTo>
                <a:cubicBezTo>
                  <a:pt x="8872107" y="260867"/>
                  <a:pt x="8752698" y="98005"/>
                  <a:pt x="8587228" y="0"/>
                </a:cubicBezTo>
                <a:lnTo>
                  <a:pt x="8795937" y="0"/>
                </a:lnTo>
                <a:cubicBezTo>
                  <a:pt x="8927681" y="121704"/>
                  <a:pt x="9017142" y="285283"/>
                  <a:pt x="9043444" y="468437"/>
                </a:cubicBezTo>
                <a:cubicBezTo>
                  <a:pt x="9043612" y="468490"/>
                  <a:pt x="9043781" y="468495"/>
                  <a:pt x="9043950" y="468500"/>
                </a:cubicBezTo>
                <a:lnTo>
                  <a:pt x="9044490" y="475137"/>
                </a:lnTo>
                <a:cubicBezTo>
                  <a:pt x="9049547" y="505143"/>
                  <a:pt x="9051997" y="535786"/>
                  <a:pt x="9051954" y="566868"/>
                </a:cubicBezTo>
                <a:cubicBezTo>
                  <a:pt x="9053266" y="572454"/>
                  <a:pt x="9053325" y="578078"/>
                  <a:pt x="9053325" y="583715"/>
                </a:cubicBezTo>
                <a:cubicBezTo>
                  <a:pt x="9053325" y="587507"/>
                  <a:pt x="9053298" y="591293"/>
                  <a:pt x="9052732" y="595066"/>
                </a:cubicBezTo>
                <a:lnTo>
                  <a:pt x="9052233" y="595033"/>
                </a:lnTo>
                <a:lnTo>
                  <a:pt x="9052207" y="595524"/>
                </a:lnTo>
                <a:lnTo>
                  <a:pt x="9035089" y="593911"/>
                </a:lnTo>
                <a:cubicBezTo>
                  <a:pt x="9002714" y="593388"/>
                  <a:pt x="8970834" y="590430"/>
                  <a:pt x="8939662" y="584920"/>
                </a:cubicBezTo>
                <a:cubicBezTo>
                  <a:pt x="8934085" y="585336"/>
                  <a:pt x="8928756" y="584395"/>
                  <a:pt x="8923445" y="583392"/>
                </a:cubicBezTo>
                <a:lnTo>
                  <a:pt x="8923329" y="582253"/>
                </a:lnTo>
                <a:cubicBezTo>
                  <a:pt x="8601454" y="529393"/>
                  <a:pt x="8342182" y="299826"/>
                  <a:pt x="8257405" y="0"/>
                </a:cubicBezTo>
                <a:close/>
                <a:moveTo>
                  <a:pt x="7639075" y="0"/>
                </a:moveTo>
                <a:lnTo>
                  <a:pt x="7847784" y="0"/>
                </a:lnTo>
                <a:cubicBezTo>
                  <a:pt x="7682314" y="98005"/>
                  <a:pt x="7562905" y="260867"/>
                  <a:pt x="7525054" y="451830"/>
                </a:cubicBezTo>
                <a:cubicBezTo>
                  <a:pt x="7769107" y="399791"/>
                  <a:pt x="7965696" y="226290"/>
                  <a:pt x="8043592" y="0"/>
                </a:cubicBezTo>
                <a:lnTo>
                  <a:pt x="8177609" y="0"/>
                </a:lnTo>
                <a:cubicBezTo>
                  <a:pt x="8092830" y="299826"/>
                  <a:pt x="7833558" y="529393"/>
                  <a:pt x="7511683" y="582253"/>
                </a:cubicBezTo>
                <a:lnTo>
                  <a:pt x="7511567" y="583392"/>
                </a:lnTo>
                <a:cubicBezTo>
                  <a:pt x="7506256" y="584395"/>
                  <a:pt x="7500927" y="585336"/>
                  <a:pt x="7495350" y="584920"/>
                </a:cubicBezTo>
                <a:cubicBezTo>
                  <a:pt x="7464178" y="590430"/>
                  <a:pt x="7432298" y="593388"/>
                  <a:pt x="7399924" y="593911"/>
                </a:cubicBezTo>
                <a:lnTo>
                  <a:pt x="7382805" y="595524"/>
                </a:lnTo>
                <a:lnTo>
                  <a:pt x="7382779" y="595033"/>
                </a:lnTo>
                <a:lnTo>
                  <a:pt x="7382280" y="595066"/>
                </a:lnTo>
                <a:cubicBezTo>
                  <a:pt x="7381714" y="591293"/>
                  <a:pt x="7381687" y="587507"/>
                  <a:pt x="7381687" y="583715"/>
                </a:cubicBezTo>
                <a:cubicBezTo>
                  <a:pt x="7381687" y="578078"/>
                  <a:pt x="7381746" y="572454"/>
                  <a:pt x="7383058" y="566868"/>
                </a:cubicBezTo>
                <a:cubicBezTo>
                  <a:pt x="7383016" y="535786"/>
                  <a:pt x="7385465" y="505143"/>
                  <a:pt x="7390522" y="475137"/>
                </a:cubicBezTo>
                <a:lnTo>
                  <a:pt x="7391062" y="468500"/>
                </a:lnTo>
                <a:cubicBezTo>
                  <a:pt x="7391231" y="468495"/>
                  <a:pt x="7391400" y="468490"/>
                  <a:pt x="7391568" y="468437"/>
                </a:cubicBezTo>
                <a:cubicBezTo>
                  <a:pt x="7417870" y="285283"/>
                  <a:pt x="7507331" y="121703"/>
                  <a:pt x="7639075" y="0"/>
                </a:cubicBezTo>
                <a:close/>
                <a:moveTo>
                  <a:pt x="6565254" y="0"/>
                </a:moveTo>
                <a:lnTo>
                  <a:pt x="6699270" y="0"/>
                </a:lnTo>
                <a:cubicBezTo>
                  <a:pt x="6777166" y="226290"/>
                  <a:pt x="6973755" y="399791"/>
                  <a:pt x="7217807" y="451830"/>
                </a:cubicBezTo>
                <a:cubicBezTo>
                  <a:pt x="7179956" y="260867"/>
                  <a:pt x="7060547" y="98005"/>
                  <a:pt x="6895077" y="0"/>
                </a:cubicBezTo>
                <a:lnTo>
                  <a:pt x="7103787" y="0"/>
                </a:lnTo>
                <a:cubicBezTo>
                  <a:pt x="7235531" y="121704"/>
                  <a:pt x="7324992" y="285283"/>
                  <a:pt x="7351294" y="468437"/>
                </a:cubicBezTo>
                <a:cubicBezTo>
                  <a:pt x="7351461" y="468490"/>
                  <a:pt x="7351631" y="468495"/>
                  <a:pt x="7351799" y="468500"/>
                </a:cubicBezTo>
                <a:lnTo>
                  <a:pt x="7352340" y="475137"/>
                </a:lnTo>
                <a:cubicBezTo>
                  <a:pt x="7357396" y="505143"/>
                  <a:pt x="7359846" y="535786"/>
                  <a:pt x="7359804" y="566868"/>
                </a:cubicBezTo>
                <a:cubicBezTo>
                  <a:pt x="7361116" y="572454"/>
                  <a:pt x="7361174" y="578078"/>
                  <a:pt x="7361174" y="583715"/>
                </a:cubicBezTo>
                <a:cubicBezTo>
                  <a:pt x="7361174" y="587507"/>
                  <a:pt x="7361147" y="591293"/>
                  <a:pt x="7360581" y="595066"/>
                </a:cubicBezTo>
                <a:lnTo>
                  <a:pt x="7360082" y="595033"/>
                </a:lnTo>
                <a:lnTo>
                  <a:pt x="7360056" y="595524"/>
                </a:lnTo>
                <a:lnTo>
                  <a:pt x="7342938" y="593911"/>
                </a:lnTo>
                <a:cubicBezTo>
                  <a:pt x="7310564" y="593388"/>
                  <a:pt x="7278683" y="590430"/>
                  <a:pt x="7247511" y="584920"/>
                </a:cubicBezTo>
                <a:cubicBezTo>
                  <a:pt x="7241934" y="585336"/>
                  <a:pt x="7236605" y="584395"/>
                  <a:pt x="7231295" y="583392"/>
                </a:cubicBezTo>
                <a:lnTo>
                  <a:pt x="7231179" y="582253"/>
                </a:lnTo>
                <a:cubicBezTo>
                  <a:pt x="6909304" y="529393"/>
                  <a:pt x="6650032" y="299826"/>
                  <a:pt x="6565254" y="0"/>
                </a:cubicBezTo>
                <a:close/>
                <a:moveTo>
                  <a:pt x="5946924" y="0"/>
                </a:moveTo>
                <a:lnTo>
                  <a:pt x="6155633" y="0"/>
                </a:lnTo>
                <a:cubicBezTo>
                  <a:pt x="5990163" y="98005"/>
                  <a:pt x="5870754" y="260867"/>
                  <a:pt x="5832903" y="451830"/>
                </a:cubicBezTo>
                <a:cubicBezTo>
                  <a:pt x="6076956" y="399791"/>
                  <a:pt x="6273545" y="226290"/>
                  <a:pt x="6351441" y="0"/>
                </a:cubicBezTo>
                <a:lnTo>
                  <a:pt x="6485457" y="0"/>
                </a:lnTo>
                <a:cubicBezTo>
                  <a:pt x="6400679" y="299826"/>
                  <a:pt x="6141407" y="529393"/>
                  <a:pt x="5819531" y="582253"/>
                </a:cubicBezTo>
                <a:lnTo>
                  <a:pt x="5819415" y="583392"/>
                </a:lnTo>
                <a:cubicBezTo>
                  <a:pt x="5814105" y="584395"/>
                  <a:pt x="5808776" y="585336"/>
                  <a:pt x="5803199" y="584920"/>
                </a:cubicBezTo>
                <a:cubicBezTo>
                  <a:pt x="5772027" y="590430"/>
                  <a:pt x="5740146" y="593388"/>
                  <a:pt x="5707772" y="593911"/>
                </a:cubicBezTo>
                <a:lnTo>
                  <a:pt x="5690654" y="595524"/>
                </a:lnTo>
                <a:lnTo>
                  <a:pt x="5690628" y="595033"/>
                </a:lnTo>
                <a:lnTo>
                  <a:pt x="5690129" y="595066"/>
                </a:lnTo>
                <a:cubicBezTo>
                  <a:pt x="5689563" y="591293"/>
                  <a:pt x="5689536" y="587507"/>
                  <a:pt x="5689536" y="583715"/>
                </a:cubicBezTo>
                <a:cubicBezTo>
                  <a:pt x="5689536" y="578078"/>
                  <a:pt x="5689594" y="572454"/>
                  <a:pt x="5690906" y="566868"/>
                </a:cubicBezTo>
                <a:cubicBezTo>
                  <a:pt x="5690864" y="535786"/>
                  <a:pt x="5693314" y="505143"/>
                  <a:pt x="5698370" y="475137"/>
                </a:cubicBezTo>
                <a:lnTo>
                  <a:pt x="5698911" y="468500"/>
                </a:lnTo>
                <a:cubicBezTo>
                  <a:pt x="5699079" y="468495"/>
                  <a:pt x="5699249" y="468490"/>
                  <a:pt x="5699416" y="468437"/>
                </a:cubicBezTo>
                <a:cubicBezTo>
                  <a:pt x="5725719" y="285283"/>
                  <a:pt x="5815180" y="121704"/>
                  <a:pt x="5946924" y="0"/>
                </a:cubicBezTo>
                <a:close/>
                <a:moveTo>
                  <a:pt x="4873102" y="0"/>
                </a:moveTo>
                <a:lnTo>
                  <a:pt x="5007119" y="0"/>
                </a:lnTo>
                <a:cubicBezTo>
                  <a:pt x="5085015" y="226291"/>
                  <a:pt x="5281604" y="399791"/>
                  <a:pt x="5525656" y="451830"/>
                </a:cubicBezTo>
                <a:cubicBezTo>
                  <a:pt x="5487805" y="260867"/>
                  <a:pt x="5368397" y="98005"/>
                  <a:pt x="5202927" y="0"/>
                </a:cubicBezTo>
                <a:lnTo>
                  <a:pt x="5411635" y="0"/>
                </a:lnTo>
                <a:cubicBezTo>
                  <a:pt x="5543380" y="121703"/>
                  <a:pt x="5632840" y="285283"/>
                  <a:pt x="5659142" y="468437"/>
                </a:cubicBezTo>
                <a:cubicBezTo>
                  <a:pt x="5659310" y="468490"/>
                  <a:pt x="5659479" y="468495"/>
                  <a:pt x="5659648" y="468499"/>
                </a:cubicBezTo>
                <a:lnTo>
                  <a:pt x="5660188" y="475137"/>
                </a:lnTo>
                <a:cubicBezTo>
                  <a:pt x="5665245" y="505143"/>
                  <a:pt x="5667694" y="535786"/>
                  <a:pt x="5667652" y="566868"/>
                </a:cubicBezTo>
                <a:cubicBezTo>
                  <a:pt x="5668964" y="572454"/>
                  <a:pt x="5669023" y="578078"/>
                  <a:pt x="5669023" y="583715"/>
                </a:cubicBezTo>
                <a:cubicBezTo>
                  <a:pt x="5669023" y="587508"/>
                  <a:pt x="5668996" y="591293"/>
                  <a:pt x="5668430" y="595066"/>
                </a:cubicBezTo>
                <a:lnTo>
                  <a:pt x="5667931" y="595033"/>
                </a:lnTo>
                <a:lnTo>
                  <a:pt x="5667905" y="595524"/>
                </a:lnTo>
                <a:lnTo>
                  <a:pt x="5650786" y="593911"/>
                </a:lnTo>
                <a:cubicBezTo>
                  <a:pt x="5618412" y="593388"/>
                  <a:pt x="5586532" y="590430"/>
                  <a:pt x="5555360" y="584920"/>
                </a:cubicBezTo>
                <a:cubicBezTo>
                  <a:pt x="5549783" y="585336"/>
                  <a:pt x="5544454" y="584395"/>
                  <a:pt x="5539143" y="583392"/>
                </a:cubicBezTo>
                <a:lnTo>
                  <a:pt x="5539027" y="582253"/>
                </a:lnTo>
                <a:cubicBezTo>
                  <a:pt x="5217153" y="529393"/>
                  <a:pt x="4957881" y="299826"/>
                  <a:pt x="4873102" y="0"/>
                </a:cubicBezTo>
                <a:close/>
                <a:moveTo>
                  <a:pt x="4254773" y="0"/>
                </a:moveTo>
                <a:lnTo>
                  <a:pt x="4463482" y="0"/>
                </a:lnTo>
                <a:cubicBezTo>
                  <a:pt x="4298012" y="98005"/>
                  <a:pt x="4178603" y="260867"/>
                  <a:pt x="4140752" y="451830"/>
                </a:cubicBezTo>
                <a:cubicBezTo>
                  <a:pt x="4384804" y="399791"/>
                  <a:pt x="4581394" y="226291"/>
                  <a:pt x="4659290" y="0"/>
                </a:cubicBezTo>
                <a:lnTo>
                  <a:pt x="4793306" y="0"/>
                </a:lnTo>
                <a:cubicBezTo>
                  <a:pt x="4708528" y="299826"/>
                  <a:pt x="4449256" y="529393"/>
                  <a:pt x="4127381" y="582253"/>
                </a:cubicBezTo>
                <a:lnTo>
                  <a:pt x="4127264" y="583392"/>
                </a:lnTo>
                <a:cubicBezTo>
                  <a:pt x="4121954" y="584395"/>
                  <a:pt x="4116625" y="585336"/>
                  <a:pt x="4111048" y="584920"/>
                </a:cubicBezTo>
                <a:cubicBezTo>
                  <a:pt x="4079876" y="590430"/>
                  <a:pt x="4047996" y="593388"/>
                  <a:pt x="4015621" y="593911"/>
                </a:cubicBezTo>
                <a:lnTo>
                  <a:pt x="3998503" y="595524"/>
                </a:lnTo>
                <a:lnTo>
                  <a:pt x="3998477" y="595033"/>
                </a:lnTo>
                <a:lnTo>
                  <a:pt x="3997978" y="595066"/>
                </a:lnTo>
                <a:cubicBezTo>
                  <a:pt x="3997412" y="591293"/>
                  <a:pt x="3997385" y="587507"/>
                  <a:pt x="3997385" y="583715"/>
                </a:cubicBezTo>
                <a:cubicBezTo>
                  <a:pt x="3997385" y="578078"/>
                  <a:pt x="3997443" y="572454"/>
                  <a:pt x="3998755" y="566868"/>
                </a:cubicBezTo>
                <a:cubicBezTo>
                  <a:pt x="3998713" y="535786"/>
                  <a:pt x="4001163" y="505143"/>
                  <a:pt x="4006219" y="475137"/>
                </a:cubicBezTo>
                <a:lnTo>
                  <a:pt x="4006760" y="468499"/>
                </a:lnTo>
                <a:cubicBezTo>
                  <a:pt x="4006928" y="468495"/>
                  <a:pt x="4007098" y="468490"/>
                  <a:pt x="4007265" y="468437"/>
                </a:cubicBezTo>
                <a:cubicBezTo>
                  <a:pt x="4033568" y="285283"/>
                  <a:pt x="4123028" y="121703"/>
                  <a:pt x="4254773" y="0"/>
                </a:cubicBezTo>
                <a:close/>
                <a:moveTo>
                  <a:pt x="3180951" y="0"/>
                </a:moveTo>
                <a:lnTo>
                  <a:pt x="3314968" y="0"/>
                </a:lnTo>
                <a:cubicBezTo>
                  <a:pt x="3392864" y="226291"/>
                  <a:pt x="3589453" y="399791"/>
                  <a:pt x="3833505" y="451830"/>
                </a:cubicBezTo>
                <a:cubicBezTo>
                  <a:pt x="3795654" y="260867"/>
                  <a:pt x="3676245" y="98005"/>
                  <a:pt x="3510776" y="0"/>
                </a:cubicBezTo>
                <a:lnTo>
                  <a:pt x="3719484" y="0"/>
                </a:lnTo>
                <a:cubicBezTo>
                  <a:pt x="3851229" y="121703"/>
                  <a:pt x="3940689" y="285283"/>
                  <a:pt x="3966991" y="468437"/>
                </a:cubicBezTo>
                <a:cubicBezTo>
                  <a:pt x="3967159" y="468490"/>
                  <a:pt x="3967328" y="468495"/>
                  <a:pt x="3967497" y="468499"/>
                </a:cubicBezTo>
                <a:lnTo>
                  <a:pt x="3968037" y="475137"/>
                </a:lnTo>
                <a:cubicBezTo>
                  <a:pt x="3973094" y="505143"/>
                  <a:pt x="3975543" y="535786"/>
                  <a:pt x="3975501" y="566868"/>
                </a:cubicBezTo>
                <a:cubicBezTo>
                  <a:pt x="3976813" y="572454"/>
                  <a:pt x="3976872" y="578078"/>
                  <a:pt x="3976872" y="583715"/>
                </a:cubicBezTo>
                <a:cubicBezTo>
                  <a:pt x="3976872" y="587508"/>
                  <a:pt x="3976845" y="591293"/>
                  <a:pt x="3976279" y="595066"/>
                </a:cubicBezTo>
                <a:lnTo>
                  <a:pt x="3975780" y="595033"/>
                </a:lnTo>
                <a:lnTo>
                  <a:pt x="3975754" y="595524"/>
                </a:lnTo>
                <a:lnTo>
                  <a:pt x="3958635" y="593911"/>
                </a:lnTo>
                <a:cubicBezTo>
                  <a:pt x="3926261" y="593388"/>
                  <a:pt x="3894381" y="590430"/>
                  <a:pt x="3863209" y="584920"/>
                </a:cubicBezTo>
                <a:cubicBezTo>
                  <a:pt x="3857632" y="585336"/>
                  <a:pt x="3852303" y="584395"/>
                  <a:pt x="3846992" y="583392"/>
                </a:cubicBezTo>
                <a:lnTo>
                  <a:pt x="3846876" y="582253"/>
                </a:lnTo>
                <a:cubicBezTo>
                  <a:pt x="3525002" y="529393"/>
                  <a:pt x="3265729" y="299826"/>
                  <a:pt x="3180951" y="0"/>
                </a:cubicBezTo>
                <a:close/>
                <a:moveTo>
                  <a:pt x="2562622" y="0"/>
                </a:moveTo>
                <a:lnTo>
                  <a:pt x="2771330" y="0"/>
                </a:lnTo>
                <a:cubicBezTo>
                  <a:pt x="2605861" y="98005"/>
                  <a:pt x="2486452" y="260867"/>
                  <a:pt x="2448601" y="451830"/>
                </a:cubicBezTo>
                <a:cubicBezTo>
                  <a:pt x="2692653" y="399791"/>
                  <a:pt x="2889242" y="226291"/>
                  <a:pt x="2967139" y="0"/>
                </a:cubicBezTo>
                <a:lnTo>
                  <a:pt x="3101155" y="0"/>
                </a:lnTo>
                <a:cubicBezTo>
                  <a:pt x="3016377" y="299826"/>
                  <a:pt x="2757105" y="529393"/>
                  <a:pt x="2435230" y="582253"/>
                </a:cubicBezTo>
                <a:lnTo>
                  <a:pt x="2435113" y="583392"/>
                </a:lnTo>
                <a:cubicBezTo>
                  <a:pt x="2429803" y="584395"/>
                  <a:pt x="2424474" y="585336"/>
                  <a:pt x="2418897" y="584920"/>
                </a:cubicBezTo>
                <a:cubicBezTo>
                  <a:pt x="2387725" y="590430"/>
                  <a:pt x="2355845" y="593388"/>
                  <a:pt x="2323470" y="593911"/>
                </a:cubicBezTo>
                <a:lnTo>
                  <a:pt x="2306352" y="595524"/>
                </a:lnTo>
                <a:lnTo>
                  <a:pt x="2306326" y="595033"/>
                </a:lnTo>
                <a:lnTo>
                  <a:pt x="2305827" y="595066"/>
                </a:lnTo>
                <a:cubicBezTo>
                  <a:pt x="2305261" y="591293"/>
                  <a:pt x="2305234" y="587507"/>
                  <a:pt x="2305234" y="583715"/>
                </a:cubicBezTo>
                <a:cubicBezTo>
                  <a:pt x="2305234" y="578078"/>
                  <a:pt x="2305292" y="572454"/>
                  <a:pt x="2306604" y="566868"/>
                </a:cubicBezTo>
                <a:cubicBezTo>
                  <a:pt x="2306562" y="535786"/>
                  <a:pt x="2309012" y="505143"/>
                  <a:pt x="2314068" y="475137"/>
                </a:cubicBezTo>
                <a:lnTo>
                  <a:pt x="2314609" y="468499"/>
                </a:lnTo>
                <a:cubicBezTo>
                  <a:pt x="2314777" y="468495"/>
                  <a:pt x="2314947" y="468490"/>
                  <a:pt x="2315114" y="468437"/>
                </a:cubicBezTo>
                <a:cubicBezTo>
                  <a:pt x="2341417" y="285283"/>
                  <a:pt x="2430877" y="121704"/>
                  <a:pt x="2562622" y="0"/>
                </a:cubicBezTo>
                <a:close/>
                <a:moveTo>
                  <a:pt x="1488800" y="0"/>
                </a:moveTo>
                <a:lnTo>
                  <a:pt x="1622816" y="0"/>
                </a:lnTo>
                <a:cubicBezTo>
                  <a:pt x="1700712" y="226290"/>
                  <a:pt x="1897302" y="399791"/>
                  <a:pt x="2141354" y="451830"/>
                </a:cubicBezTo>
                <a:cubicBezTo>
                  <a:pt x="2103503" y="260867"/>
                  <a:pt x="1984094" y="98005"/>
                  <a:pt x="1818624" y="0"/>
                </a:cubicBezTo>
                <a:lnTo>
                  <a:pt x="2027333" y="0"/>
                </a:lnTo>
                <a:cubicBezTo>
                  <a:pt x="2159078" y="121703"/>
                  <a:pt x="2248538" y="285283"/>
                  <a:pt x="2274840" y="468437"/>
                </a:cubicBezTo>
                <a:cubicBezTo>
                  <a:pt x="2275008" y="468490"/>
                  <a:pt x="2275177" y="468495"/>
                  <a:pt x="2275346" y="468500"/>
                </a:cubicBezTo>
                <a:lnTo>
                  <a:pt x="2275886" y="475137"/>
                </a:lnTo>
                <a:cubicBezTo>
                  <a:pt x="2280943" y="505143"/>
                  <a:pt x="2283392" y="535786"/>
                  <a:pt x="2283350" y="566868"/>
                </a:cubicBezTo>
                <a:cubicBezTo>
                  <a:pt x="2284662" y="572454"/>
                  <a:pt x="2284721" y="578078"/>
                  <a:pt x="2284721" y="583715"/>
                </a:cubicBezTo>
                <a:cubicBezTo>
                  <a:pt x="2284721" y="587508"/>
                  <a:pt x="2284694" y="591293"/>
                  <a:pt x="2284128" y="595066"/>
                </a:cubicBezTo>
                <a:lnTo>
                  <a:pt x="2283629" y="595033"/>
                </a:lnTo>
                <a:lnTo>
                  <a:pt x="2283603" y="595524"/>
                </a:lnTo>
                <a:lnTo>
                  <a:pt x="2266484" y="593911"/>
                </a:lnTo>
                <a:cubicBezTo>
                  <a:pt x="2234110" y="593388"/>
                  <a:pt x="2202230" y="590430"/>
                  <a:pt x="2171058" y="584920"/>
                </a:cubicBezTo>
                <a:cubicBezTo>
                  <a:pt x="2165481" y="585336"/>
                  <a:pt x="2160152" y="584395"/>
                  <a:pt x="2154841" y="583392"/>
                </a:cubicBezTo>
                <a:lnTo>
                  <a:pt x="2154725" y="582253"/>
                </a:lnTo>
                <a:cubicBezTo>
                  <a:pt x="1832850" y="529393"/>
                  <a:pt x="1573578" y="299826"/>
                  <a:pt x="1488800" y="0"/>
                </a:cubicBezTo>
                <a:close/>
                <a:moveTo>
                  <a:pt x="870471" y="0"/>
                </a:moveTo>
                <a:lnTo>
                  <a:pt x="1079179" y="0"/>
                </a:lnTo>
                <a:cubicBezTo>
                  <a:pt x="913710" y="98005"/>
                  <a:pt x="794301" y="260867"/>
                  <a:pt x="756450" y="451830"/>
                </a:cubicBezTo>
                <a:cubicBezTo>
                  <a:pt x="1000502" y="399791"/>
                  <a:pt x="1197091" y="226291"/>
                  <a:pt x="1274988" y="0"/>
                </a:cubicBezTo>
                <a:lnTo>
                  <a:pt x="1409004" y="0"/>
                </a:lnTo>
                <a:cubicBezTo>
                  <a:pt x="1324226" y="299826"/>
                  <a:pt x="1064954" y="529393"/>
                  <a:pt x="743078" y="582253"/>
                </a:cubicBezTo>
                <a:lnTo>
                  <a:pt x="742962" y="583392"/>
                </a:lnTo>
                <a:cubicBezTo>
                  <a:pt x="737652" y="584395"/>
                  <a:pt x="732323" y="585336"/>
                  <a:pt x="726746" y="584920"/>
                </a:cubicBezTo>
                <a:cubicBezTo>
                  <a:pt x="695574" y="590430"/>
                  <a:pt x="663693" y="593388"/>
                  <a:pt x="631319" y="593911"/>
                </a:cubicBezTo>
                <a:lnTo>
                  <a:pt x="614201" y="595524"/>
                </a:lnTo>
                <a:lnTo>
                  <a:pt x="614175" y="595033"/>
                </a:lnTo>
                <a:lnTo>
                  <a:pt x="613676" y="595066"/>
                </a:lnTo>
                <a:cubicBezTo>
                  <a:pt x="613110" y="591293"/>
                  <a:pt x="613083" y="587507"/>
                  <a:pt x="613083" y="583715"/>
                </a:cubicBezTo>
                <a:cubicBezTo>
                  <a:pt x="613083" y="578078"/>
                  <a:pt x="613141" y="572454"/>
                  <a:pt x="614453" y="566868"/>
                </a:cubicBezTo>
                <a:cubicBezTo>
                  <a:pt x="614411" y="535786"/>
                  <a:pt x="616861" y="505143"/>
                  <a:pt x="621918" y="475137"/>
                </a:cubicBezTo>
                <a:lnTo>
                  <a:pt x="622458" y="468499"/>
                </a:lnTo>
                <a:cubicBezTo>
                  <a:pt x="622626" y="468495"/>
                  <a:pt x="622796" y="468490"/>
                  <a:pt x="622963" y="468437"/>
                </a:cubicBezTo>
                <a:cubicBezTo>
                  <a:pt x="649266" y="285283"/>
                  <a:pt x="738726" y="121703"/>
                  <a:pt x="870471" y="0"/>
                </a:cubicBezTo>
                <a:close/>
                <a:moveTo>
                  <a:pt x="126374" y="0"/>
                </a:moveTo>
                <a:lnTo>
                  <a:pt x="334376" y="0"/>
                </a:lnTo>
                <a:cubicBezTo>
                  <a:pt x="466684" y="121261"/>
                  <a:pt x="556352" y="285035"/>
                  <a:pt x="582690" y="468437"/>
                </a:cubicBezTo>
                <a:cubicBezTo>
                  <a:pt x="582857" y="468490"/>
                  <a:pt x="583026" y="468495"/>
                  <a:pt x="583195" y="468499"/>
                </a:cubicBezTo>
                <a:lnTo>
                  <a:pt x="583735" y="475137"/>
                </a:lnTo>
                <a:cubicBezTo>
                  <a:pt x="588792" y="505143"/>
                  <a:pt x="591242" y="535786"/>
                  <a:pt x="591199" y="566868"/>
                </a:cubicBezTo>
                <a:cubicBezTo>
                  <a:pt x="592511" y="572454"/>
                  <a:pt x="592570" y="578078"/>
                  <a:pt x="592570" y="583715"/>
                </a:cubicBezTo>
                <a:cubicBezTo>
                  <a:pt x="592570" y="587507"/>
                  <a:pt x="592543" y="591293"/>
                  <a:pt x="591977" y="595066"/>
                </a:cubicBezTo>
                <a:lnTo>
                  <a:pt x="591478" y="595033"/>
                </a:lnTo>
                <a:lnTo>
                  <a:pt x="591452" y="595524"/>
                </a:lnTo>
                <a:lnTo>
                  <a:pt x="574334" y="593911"/>
                </a:lnTo>
                <a:cubicBezTo>
                  <a:pt x="541959" y="593388"/>
                  <a:pt x="510079" y="590430"/>
                  <a:pt x="478907" y="584920"/>
                </a:cubicBezTo>
                <a:cubicBezTo>
                  <a:pt x="473330" y="585336"/>
                  <a:pt x="468001" y="584395"/>
                  <a:pt x="462690" y="583392"/>
                </a:cubicBezTo>
                <a:lnTo>
                  <a:pt x="462574" y="582253"/>
                </a:lnTo>
                <a:cubicBezTo>
                  <a:pt x="282200" y="552631"/>
                  <a:pt x="121485" y="467518"/>
                  <a:pt x="0" y="345575"/>
                </a:cubicBezTo>
                <a:lnTo>
                  <a:pt x="0" y="140406"/>
                </a:lnTo>
                <a:cubicBezTo>
                  <a:pt x="97584" y="296912"/>
                  <a:pt x="258975" y="411268"/>
                  <a:pt x="449203" y="451830"/>
                </a:cubicBezTo>
                <a:cubicBezTo>
                  <a:pt x="411344" y="260824"/>
                  <a:pt x="291889" y="97931"/>
                  <a:pt x="1263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  <a:lvl6pPr marL="2286000" indent="0" algn="ctr">
              <a:buNone/>
              <a:defRPr sz="1800"/>
            </a:lvl6pPr>
            <a:lvl7pPr marL="2743200" indent="0" algn="ctr">
              <a:buNone/>
              <a:defRPr sz="1800"/>
            </a:lvl7pPr>
            <a:lvl8pPr marL="3200400" indent="0" algn="ctr">
              <a:buNone/>
              <a:defRPr sz="1800"/>
            </a:lvl8pPr>
            <a:lvl9pPr marL="3657600" indent="0" algn="ctr">
              <a:buNone/>
              <a:defRPr sz="18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fld id="{324AAD9C-813F-49EB-9339-DB813B69F5CC}" type="datetimeFigureOut">
              <a:rPr lang="ru-RU" smtClean="0"/>
              <a:t>23.06.2019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0A5505-9986-465A-B37D-0F6336FF9429}" type="slidenum">
              <a:rPr lang="ru-RU" smtClean="0"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3204762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4AAD9C-813F-49EB-9339-DB813B69F5CC}" type="datetimeFigureOut">
              <a:rPr lang="ru-RU" smtClean="0"/>
              <a:t>23.06.2019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0A5505-9986-465A-B37D-0F6336FF94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614747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12192000" cy="4572001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Oval 5"/>
          <p:cNvSpPr/>
          <p:nvPr/>
        </p:nvSpPr>
        <p:spPr>
          <a:xfrm>
            <a:off x="-1" y="0"/>
            <a:ext cx="12192000" cy="4572001"/>
          </a:xfrm>
          <a:custGeom>
            <a:avLst/>
            <a:gdLst/>
            <a:ahLst/>
            <a:cxnLst/>
            <a:rect l="l" t="t" r="r" b="b"/>
            <a:pathLst>
              <a:path w="12192000" h="4572001">
                <a:moveTo>
                  <a:pt x="12192000" y="4387986"/>
                </a:moveTo>
                <a:lnTo>
                  <a:pt x="12192000" y="4572001"/>
                </a:lnTo>
                <a:lnTo>
                  <a:pt x="12013927" y="4572001"/>
                </a:lnTo>
                <a:cubicBezTo>
                  <a:pt x="12084901" y="4522707"/>
                  <a:pt x="12145198" y="4460004"/>
                  <a:pt x="12192000" y="4387986"/>
                </a:cubicBezTo>
                <a:close/>
                <a:moveTo>
                  <a:pt x="12192000" y="4041440"/>
                </a:moveTo>
                <a:lnTo>
                  <a:pt x="12192000" y="4174488"/>
                </a:lnTo>
                <a:cubicBezTo>
                  <a:pt x="12005469" y="4244657"/>
                  <a:pt x="11857227" y="4389538"/>
                  <a:pt x="11786673" y="4572001"/>
                </a:cubicBezTo>
                <a:lnTo>
                  <a:pt x="11649784" y="4572001"/>
                </a:lnTo>
                <a:cubicBezTo>
                  <a:pt x="11730542" y="4320085"/>
                  <a:pt x="11933879" y="4121396"/>
                  <a:pt x="12192000" y="4041440"/>
                </a:cubicBezTo>
                <a:close/>
                <a:moveTo>
                  <a:pt x="10767111" y="3999419"/>
                </a:moveTo>
                <a:lnTo>
                  <a:pt x="10784198" y="4001042"/>
                </a:lnTo>
                <a:cubicBezTo>
                  <a:pt x="10816584" y="4001569"/>
                  <a:pt x="10848477" y="4004550"/>
                  <a:pt x="10879660" y="4010107"/>
                </a:cubicBezTo>
                <a:cubicBezTo>
                  <a:pt x="10885236" y="4009688"/>
                  <a:pt x="10890564" y="4010636"/>
                  <a:pt x="10895873" y="4011646"/>
                </a:cubicBezTo>
                <a:lnTo>
                  <a:pt x="10895990" y="4012794"/>
                </a:lnTo>
                <a:cubicBezTo>
                  <a:pt x="11208069" y="4064450"/>
                  <a:pt x="11461298" y="4283539"/>
                  <a:pt x="11554662" y="4572001"/>
                </a:cubicBezTo>
                <a:lnTo>
                  <a:pt x="11417114" y="4572001"/>
                </a:lnTo>
                <a:cubicBezTo>
                  <a:pt x="11333731" y="4357380"/>
                  <a:pt x="11143362" y="4194541"/>
                  <a:pt x="10909360" y="4144250"/>
                </a:cubicBezTo>
                <a:cubicBezTo>
                  <a:pt x="10943854" y="4319651"/>
                  <a:pt x="11046077" y="4471530"/>
                  <a:pt x="11189175" y="4572001"/>
                </a:cubicBezTo>
                <a:lnTo>
                  <a:pt x="10994934" y="4572001"/>
                </a:lnTo>
                <a:cubicBezTo>
                  <a:pt x="10878802" y="4452596"/>
                  <a:pt x="10800240" y="4298519"/>
                  <a:pt x="10775875" y="4127511"/>
                </a:cubicBezTo>
                <a:cubicBezTo>
                  <a:pt x="10775707" y="4127458"/>
                  <a:pt x="10775539" y="4127453"/>
                  <a:pt x="10775369" y="4127448"/>
                </a:cubicBezTo>
                <a:lnTo>
                  <a:pt x="10774831" y="4120772"/>
                </a:lnTo>
                <a:cubicBezTo>
                  <a:pt x="10769772" y="4090522"/>
                  <a:pt x="10767321" y="4059631"/>
                  <a:pt x="10767364" y="4028296"/>
                </a:cubicBezTo>
                <a:cubicBezTo>
                  <a:pt x="10766052" y="4022668"/>
                  <a:pt x="10765993" y="4017001"/>
                  <a:pt x="10765993" y="4011320"/>
                </a:cubicBezTo>
                <a:lnTo>
                  <a:pt x="10766587" y="3999880"/>
                </a:lnTo>
                <a:lnTo>
                  <a:pt x="10767085" y="3999913"/>
                </a:lnTo>
                <a:close/>
                <a:moveTo>
                  <a:pt x="10744358" y="3999419"/>
                </a:moveTo>
                <a:lnTo>
                  <a:pt x="10744384" y="3999913"/>
                </a:lnTo>
                <a:lnTo>
                  <a:pt x="10744882" y="3999880"/>
                </a:lnTo>
                <a:lnTo>
                  <a:pt x="10745476" y="4011320"/>
                </a:lnTo>
                <a:cubicBezTo>
                  <a:pt x="10745476" y="4017001"/>
                  <a:pt x="10745417" y="4022668"/>
                  <a:pt x="10744105" y="4028296"/>
                </a:cubicBezTo>
                <a:cubicBezTo>
                  <a:pt x="10744148" y="4059631"/>
                  <a:pt x="10741697" y="4090522"/>
                  <a:pt x="10736638" y="4120772"/>
                </a:cubicBezTo>
                <a:lnTo>
                  <a:pt x="10736100" y="4127448"/>
                </a:lnTo>
                <a:cubicBezTo>
                  <a:pt x="10735930" y="4127453"/>
                  <a:pt x="10735762" y="4127458"/>
                  <a:pt x="10735594" y="4127511"/>
                </a:cubicBezTo>
                <a:cubicBezTo>
                  <a:pt x="10711229" y="4298519"/>
                  <a:pt x="10632667" y="4452596"/>
                  <a:pt x="10516535" y="4572001"/>
                </a:cubicBezTo>
                <a:lnTo>
                  <a:pt x="10322294" y="4572001"/>
                </a:lnTo>
                <a:cubicBezTo>
                  <a:pt x="10465392" y="4471530"/>
                  <a:pt x="10567615" y="4319650"/>
                  <a:pt x="10602109" y="4144250"/>
                </a:cubicBezTo>
                <a:cubicBezTo>
                  <a:pt x="10368107" y="4194541"/>
                  <a:pt x="10177738" y="4357380"/>
                  <a:pt x="10094355" y="4572001"/>
                </a:cubicBezTo>
                <a:lnTo>
                  <a:pt x="9956808" y="4572001"/>
                </a:lnTo>
                <a:cubicBezTo>
                  <a:pt x="10050171" y="4283539"/>
                  <a:pt x="10303400" y="4064450"/>
                  <a:pt x="10615479" y="4012794"/>
                </a:cubicBezTo>
                <a:lnTo>
                  <a:pt x="10615596" y="4011646"/>
                </a:lnTo>
                <a:cubicBezTo>
                  <a:pt x="10620905" y="4010636"/>
                  <a:pt x="10626233" y="4009688"/>
                  <a:pt x="10631809" y="4010107"/>
                </a:cubicBezTo>
                <a:cubicBezTo>
                  <a:pt x="10662992" y="4004550"/>
                  <a:pt x="10694885" y="4001569"/>
                  <a:pt x="10727271" y="4001042"/>
                </a:cubicBezTo>
                <a:close/>
                <a:moveTo>
                  <a:pt x="9074958" y="3999419"/>
                </a:moveTo>
                <a:lnTo>
                  <a:pt x="9092045" y="4001042"/>
                </a:lnTo>
                <a:cubicBezTo>
                  <a:pt x="9124431" y="4001569"/>
                  <a:pt x="9156324" y="4004550"/>
                  <a:pt x="9187507" y="4010107"/>
                </a:cubicBezTo>
                <a:cubicBezTo>
                  <a:pt x="9193083" y="4009688"/>
                  <a:pt x="9198411" y="4010636"/>
                  <a:pt x="9203720" y="4011646"/>
                </a:cubicBezTo>
                <a:lnTo>
                  <a:pt x="9203837" y="4012794"/>
                </a:lnTo>
                <a:cubicBezTo>
                  <a:pt x="9515916" y="4064450"/>
                  <a:pt x="9769145" y="4283539"/>
                  <a:pt x="9862508" y="4572001"/>
                </a:cubicBezTo>
                <a:lnTo>
                  <a:pt x="9724961" y="4572001"/>
                </a:lnTo>
                <a:cubicBezTo>
                  <a:pt x="9641578" y="4357380"/>
                  <a:pt x="9451209" y="4194541"/>
                  <a:pt x="9217207" y="4144250"/>
                </a:cubicBezTo>
                <a:cubicBezTo>
                  <a:pt x="9251701" y="4319651"/>
                  <a:pt x="9353924" y="4471530"/>
                  <a:pt x="9497022" y="4572001"/>
                </a:cubicBezTo>
                <a:lnTo>
                  <a:pt x="9302781" y="4572001"/>
                </a:lnTo>
                <a:cubicBezTo>
                  <a:pt x="9186649" y="4452596"/>
                  <a:pt x="9108087" y="4298519"/>
                  <a:pt x="9083722" y="4127511"/>
                </a:cubicBezTo>
                <a:cubicBezTo>
                  <a:pt x="9083554" y="4127458"/>
                  <a:pt x="9083386" y="4127453"/>
                  <a:pt x="9083216" y="4127448"/>
                </a:cubicBezTo>
                <a:lnTo>
                  <a:pt x="9082678" y="4120772"/>
                </a:lnTo>
                <a:cubicBezTo>
                  <a:pt x="9077619" y="4090522"/>
                  <a:pt x="9075168" y="4059631"/>
                  <a:pt x="9075211" y="4028296"/>
                </a:cubicBezTo>
                <a:cubicBezTo>
                  <a:pt x="9073899" y="4022668"/>
                  <a:pt x="9073840" y="4017001"/>
                  <a:pt x="9073840" y="4011320"/>
                </a:cubicBezTo>
                <a:lnTo>
                  <a:pt x="9074434" y="3999880"/>
                </a:lnTo>
                <a:lnTo>
                  <a:pt x="9074932" y="3999913"/>
                </a:lnTo>
                <a:close/>
                <a:moveTo>
                  <a:pt x="9052207" y="3999419"/>
                </a:moveTo>
                <a:lnTo>
                  <a:pt x="9052233" y="3999913"/>
                </a:lnTo>
                <a:lnTo>
                  <a:pt x="9052731" y="3999880"/>
                </a:lnTo>
                <a:lnTo>
                  <a:pt x="9053325" y="4011320"/>
                </a:lnTo>
                <a:cubicBezTo>
                  <a:pt x="9053325" y="4017001"/>
                  <a:pt x="9053266" y="4022668"/>
                  <a:pt x="9051954" y="4028296"/>
                </a:cubicBezTo>
                <a:cubicBezTo>
                  <a:pt x="9051997" y="4059631"/>
                  <a:pt x="9049546" y="4090522"/>
                  <a:pt x="9044487" y="4120772"/>
                </a:cubicBezTo>
                <a:lnTo>
                  <a:pt x="9043949" y="4127448"/>
                </a:lnTo>
                <a:cubicBezTo>
                  <a:pt x="9043779" y="4127453"/>
                  <a:pt x="9043611" y="4127458"/>
                  <a:pt x="9043443" y="4127511"/>
                </a:cubicBezTo>
                <a:cubicBezTo>
                  <a:pt x="9019078" y="4298519"/>
                  <a:pt x="8940516" y="4452596"/>
                  <a:pt x="8824384" y="4572001"/>
                </a:cubicBezTo>
                <a:lnTo>
                  <a:pt x="8630143" y="4572001"/>
                </a:lnTo>
                <a:cubicBezTo>
                  <a:pt x="8773241" y="4471530"/>
                  <a:pt x="8875464" y="4319651"/>
                  <a:pt x="8909958" y="4144250"/>
                </a:cubicBezTo>
                <a:cubicBezTo>
                  <a:pt x="8675956" y="4194541"/>
                  <a:pt x="8485587" y="4357380"/>
                  <a:pt x="8402204" y="4572001"/>
                </a:cubicBezTo>
                <a:lnTo>
                  <a:pt x="8264656" y="4572001"/>
                </a:lnTo>
                <a:cubicBezTo>
                  <a:pt x="8358019" y="4283539"/>
                  <a:pt x="8611249" y="4064450"/>
                  <a:pt x="8923328" y="4012794"/>
                </a:cubicBezTo>
                <a:lnTo>
                  <a:pt x="8923445" y="4011646"/>
                </a:lnTo>
                <a:cubicBezTo>
                  <a:pt x="8928754" y="4010636"/>
                  <a:pt x="8934082" y="4009688"/>
                  <a:pt x="8939658" y="4010107"/>
                </a:cubicBezTo>
                <a:cubicBezTo>
                  <a:pt x="8970841" y="4004550"/>
                  <a:pt x="9002734" y="4001569"/>
                  <a:pt x="9035120" y="4001042"/>
                </a:cubicBezTo>
                <a:close/>
                <a:moveTo>
                  <a:pt x="7382807" y="3999419"/>
                </a:moveTo>
                <a:lnTo>
                  <a:pt x="7399895" y="4001042"/>
                </a:lnTo>
                <a:cubicBezTo>
                  <a:pt x="7432280" y="4001569"/>
                  <a:pt x="7464173" y="4004550"/>
                  <a:pt x="7495356" y="4010107"/>
                </a:cubicBezTo>
                <a:cubicBezTo>
                  <a:pt x="7500932" y="4009688"/>
                  <a:pt x="7506260" y="4010636"/>
                  <a:pt x="7511569" y="4011646"/>
                </a:cubicBezTo>
                <a:lnTo>
                  <a:pt x="7511686" y="4012794"/>
                </a:lnTo>
                <a:cubicBezTo>
                  <a:pt x="7823765" y="4064450"/>
                  <a:pt x="8076994" y="4283539"/>
                  <a:pt x="8170358" y="4572001"/>
                </a:cubicBezTo>
                <a:lnTo>
                  <a:pt x="8032809" y="4572001"/>
                </a:lnTo>
                <a:cubicBezTo>
                  <a:pt x="7949426" y="4357380"/>
                  <a:pt x="7759058" y="4194541"/>
                  <a:pt x="7525056" y="4144250"/>
                </a:cubicBezTo>
                <a:cubicBezTo>
                  <a:pt x="7559550" y="4319650"/>
                  <a:pt x="7661773" y="4471530"/>
                  <a:pt x="7804870" y="4572001"/>
                </a:cubicBezTo>
                <a:lnTo>
                  <a:pt x="7610630" y="4572001"/>
                </a:lnTo>
                <a:cubicBezTo>
                  <a:pt x="7494498" y="4452596"/>
                  <a:pt x="7415935" y="4298519"/>
                  <a:pt x="7391571" y="4127511"/>
                </a:cubicBezTo>
                <a:cubicBezTo>
                  <a:pt x="7391403" y="4127458"/>
                  <a:pt x="7391235" y="4127453"/>
                  <a:pt x="7391065" y="4127448"/>
                </a:cubicBezTo>
                <a:lnTo>
                  <a:pt x="7390527" y="4120772"/>
                </a:lnTo>
                <a:cubicBezTo>
                  <a:pt x="7385468" y="4090522"/>
                  <a:pt x="7383018" y="4059631"/>
                  <a:pt x="7383060" y="4028296"/>
                </a:cubicBezTo>
                <a:cubicBezTo>
                  <a:pt x="7381748" y="4022668"/>
                  <a:pt x="7381689" y="4017001"/>
                  <a:pt x="7381689" y="4011320"/>
                </a:cubicBezTo>
                <a:lnTo>
                  <a:pt x="7382283" y="3999880"/>
                </a:lnTo>
                <a:lnTo>
                  <a:pt x="7382781" y="3999913"/>
                </a:lnTo>
                <a:close/>
                <a:moveTo>
                  <a:pt x="7360056" y="3999419"/>
                </a:moveTo>
                <a:lnTo>
                  <a:pt x="7360082" y="3999913"/>
                </a:lnTo>
                <a:lnTo>
                  <a:pt x="7360580" y="3999880"/>
                </a:lnTo>
                <a:lnTo>
                  <a:pt x="7361174" y="4011320"/>
                </a:lnTo>
                <a:cubicBezTo>
                  <a:pt x="7361174" y="4017001"/>
                  <a:pt x="7361115" y="4022668"/>
                  <a:pt x="7359803" y="4028296"/>
                </a:cubicBezTo>
                <a:cubicBezTo>
                  <a:pt x="7359845" y="4059631"/>
                  <a:pt x="7357395" y="4090522"/>
                  <a:pt x="7352336" y="4120772"/>
                </a:cubicBezTo>
                <a:lnTo>
                  <a:pt x="7351798" y="4127448"/>
                </a:lnTo>
                <a:cubicBezTo>
                  <a:pt x="7351628" y="4127453"/>
                  <a:pt x="7351460" y="4127458"/>
                  <a:pt x="7351292" y="4127511"/>
                </a:cubicBezTo>
                <a:cubicBezTo>
                  <a:pt x="7326927" y="4298519"/>
                  <a:pt x="7248364" y="4452596"/>
                  <a:pt x="7132233" y="4572001"/>
                </a:cubicBezTo>
                <a:lnTo>
                  <a:pt x="6937992" y="4572001"/>
                </a:lnTo>
                <a:cubicBezTo>
                  <a:pt x="7081090" y="4471530"/>
                  <a:pt x="7183313" y="4319650"/>
                  <a:pt x="7217807" y="4144250"/>
                </a:cubicBezTo>
                <a:cubicBezTo>
                  <a:pt x="6983804" y="4194541"/>
                  <a:pt x="6793436" y="4357380"/>
                  <a:pt x="6710053" y="4572001"/>
                </a:cubicBezTo>
                <a:lnTo>
                  <a:pt x="6572505" y="4572001"/>
                </a:lnTo>
                <a:cubicBezTo>
                  <a:pt x="6665868" y="4283539"/>
                  <a:pt x="6919098" y="4064450"/>
                  <a:pt x="7231177" y="4012794"/>
                </a:cubicBezTo>
                <a:lnTo>
                  <a:pt x="7231294" y="4011646"/>
                </a:lnTo>
                <a:cubicBezTo>
                  <a:pt x="7236603" y="4010636"/>
                  <a:pt x="7241931" y="4009688"/>
                  <a:pt x="7247507" y="4010107"/>
                </a:cubicBezTo>
                <a:cubicBezTo>
                  <a:pt x="7278690" y="4004550"/>
                  <a:pt x="7310583" y="4001569"/>
                  <a:pt x="7342968" y="4001042"/>
                </a:cubicBezTo>
                <a:close/>
                <a:moveTo>
                  <a:pt x="5690656" y="3999419"/>
                </a:moveTo>
                <a:lnTo>
                  <a:pt x="5707743" y="4001042"/>
                </a:lnTo>
                <a:cubicBezTo>
                  <a:pt x="5740129" y="4001569"/>
                  <a:pt x="5772021" y="4004550"/>
                  <a:pt x="5803205" y="4010107"/>
                </a:cubicBezTo>
                <a:cubicBezTo>
                  <a:pt x="5808781" y="4009688"/>
                  <a:pt x="5814109" y="4010636"/>
                  <a:pt x="5819417" y="4011646"/>
                </a:cubicBezTo>
                <a:lnTo>
                  <a:pt x="5819534" y="4012794"/>
                </a:lnTo>
                <a:cubicBezTo>
                  <a:pt x="6131614" y="4064450"/>
                  <a:pt x="6384843" y="4283539"/>
                  <a:pt x="6478206" y="4572001"/>
                </a:cubicBezTo>
                <a:lnTo>
                  <a:pt x="6340658" y="4572001"/>
                </a:lnTo>
                <a:cubicBezTo>
                  <a:pt x="6257275" y="4357380"/>
                  <a:pt x="6066907" y="4194541"/>
                  <a:pt x="5832905" y="4144250"/>
                </a:cubicBezTo>
                <a:cubicBezTo>
                  <a:pt x="5867399" y="4319651"/>
                  <a:pt x="5969622" y="4471530"/>
                  <a:pt x="6112719" y="4572001"/>
                </a:cubicBezTo>
                <a:lnTo>
                  <a:pt x="5918478" y="4572001"/>
                </a:lnTo>
                <a:cubicBezTo>
                  <a:pt x="5802347" y="4452596"/>
                  <a:pt x="5723784" y="4298519"/>
                  <a:pt x="5699419" y="4127511"/>
                </a:cubicBezTo>
                <a:cubicBezTo>
                  <a:pt x="5699252" y="4127458"/>
                  <a:pt x="5699083" y="4127453"/>
                  <a:pt x="5698914" y="4127448"/>
                </a:cubicBezTo>
                <a:lnTo>
                  <a:pt x="5698375" y="4120772"/>
                </a:lnTo>
                <a:cubicBezTo>
                  <a:pt x="5693317" y="4090522"/>
                  <a:pt x="5690866" y="4059631"/>
                  <a:pt x="5690908" y="4028296"/>
                </a:cubicBezTo>
                <a:cubicBezTo>
                  <a:pt x="5689596" y="4022668"/>
                  <a:pt x="5689538" y="4017001"/>
                  <a:pt x="5689538" y="4011320"/>
                </a:cubicBezTo>
                <a:lnTo>
                  <a:pt x="5690132" y="3999880"/>
                </a:lnTo>
                <a:lnTo>
                  <a:pt x="5690630" y="3999913"/>
                </a:lnTo>
                <a:close/>
                <a:moveTo>
                  <a:pt x="5667905" y="3999419"/>
                </a:moveTo>
                <a:lnTo>
                  <a:pt x="5667931" y="3999913"/>
                </a:lnTo>
                <a:lnTo>
                  <a:pt x="5668429" y="3999880"/>
                </a:lnTo>
                <a:lnTo>
                  <a:pt x="5669023" y="4011320"/>
                </a:lnTo>
                <a:cubicBezTo>
                  <a:pt x="5669023" y="4017001"/>
                  <a:pt x="5668964" y="4022668"/>
                  <a:pt x="5667652" y="4028296"/>
                </a:cubicBezTo>
                <a:cubicBezTo>
                  <a:pt x="5667694" y="4059631"/>
                  <a:pt x="5665244" y="4090522"/>
                  <a:pt x="5660185" y="4120772"/>
                </a:cubicBezTo>
                <a:lnTo>
                  <a:pt x="5659647" y="4127448"/>
                </a:lnTo>
                <a:cubicBezTo>
                  <a:pt x="5659477" y="4127453"/>
                  <a:pt x="5659309" y="4127458"/>
                  <a:pt x="5659141" y="4127511"/>
                </a:cubicBezTo>
                <a:cubicBezTo>
                  <a:pt x="5634776" y="4298519"/>
                  <a:pt x="5556213" y="4452596"/>
                  <a:pt x="5440082" y="4572001"/>
                </a:cubicBezTo>
                <a:lnTo>
                  <a:pt x="5245841" y="4572001"/>
                </a:lnTo>
                <a:cubicBezTo>
                  <a:pt x="5388939" y="4471530"/>
                  <a:pt x="5491162" y="4319651"/>
                  <a:pt x="5525656" y="4144250"/>
                </a:cubicBezTo>
                <a:cubicBezTo>
                  <a:pt x="5291653" y="4194541"/>
                  <a:pt x="5101285" y="4357380"/>
                  <a:pt x="5017902" y="4572001"/>
                </a:cubicBezTo>
                <a:lnTo>
                  <a:pt x="4880354" y="4572001"/>
                </a:lnTo>
                <a:cubicBezTo>
                  <a:pt x="4973717" y="4283539"/>
                  <a:pt x="5226947" y="4064450"/>
                  <a:pt x="5539026" y="4012794"/>
                </a:cubicBezTo>
                <a:lnTo>
                  <a:pt x="5539143" y="4011646"/>
                </a:lnTo>
                <a:cubicBezTo>
                  <a:pt x="5544452" y="4010636"/>
                  <a:pt x="5549780" y="4009688"/>
                  <a:pt x="5555356" y="4010107"/>
                </a:cubicBezTo>
                <a:cubicBezTo>
                  <a:pt x="5586539" y="4004550"/>
                  <a:pt x="5618432" y="4001569"/>
                  <a:pt x="5650817" y="4001042"/>
                </a:cubicBezTo>
                <a:close/>
                <a:moveTo>
                  <a:pt x="3998505" y="3999419"/>
                </a:moveTo>
                <a:lnTo>
                  <a:pt x="4015592" y="4001042"/>
                </a:lnTo>
                <a:cubicBezTo>
                  <a:pt x="4047978" y="4001569"/>
                  <a:pt x="4079870" y="4004550"/>
                  <a:pt x="4111054" y="4010107"/>
                </a:cubicBezTo>
                <a:cubicBezTo>
                  <a:pt x="4116630" y="4009688"/>
                  <a:pt x="4121958" y="4010636"/>
                  <a:pt x="4127266" y="4011646"/>
                </a:cubicBezTo>
                <a:lnTo>
                  <a:pt x="4127384" y="4012794"/>
                </a:lnTo>
                <a:cubicBezTo>
                  <a:pt x="4439463" y="4064450"/>
                  <a:pt x="4692692" y="4283539"/>
                  <a:pt x="4786055" y="4572001"/>
                </a:cubicBezTo>
                <a:lnTo>
                  <a:pt x="4648508" y="4572001"/>
                </a:lnTo>
                <a:cubicBezTo>
                  <a:pt x="4565124" y="4357380"/>
                  <a:pt x="4374756" y="4194541"/>
                  <a:pt x="4140754" y="4144250"/>
                </a:cubicBezTo>
                <a:cubicBezTo>
                  <a:pt x="4175248" y="4319650"/>
                  <a:pt x="4277471" y="4471530"/>
                  <a:pt x="4420568" y="4572001"/>
                </a:cubicBezTo>
                <a:lnTo>
                  <a:pt x="4226327" y="4572001"/>
                </a:lnTo>
                <a:cubicBezTo>
                  <a:pt x="4110196" y="4452596"/>
                  <a:pt x="4031633" y="4298519"/>
                  <a:pt x="4007268" y="4127511"/>
                </a:cubicBezTo>
                <a:cubicBezTo>
                  <a:pt x="4007101" y="4127458"/>
                  <a:pt x="4006932" y="4127453"/>
                  <a:pt x="4006763" y="4127448"/>
                </a:cubicBezTo>
                <a:lnTo>
                  <a:pt x="4006225" y="4120772"/>
                </a:lnTo>
                <a:cubicBezTo>
                  <a:pt x="4001166" y="4090522"/>
                  <a:pt x="3998715" y="4059631"/>
                  <a:pt x="3998757" y="4028296"/>
                </a:cubicBezTo>
                <a:cubicBezTo>
                  <a:pt x="3997445" y="4022668"/>
                  <a:pt x="3997387" y="4017001"/>
                  <a:pt x="3997387" y="4011320"/>
                </a:cubicBezTo>
                <a:lnTo>
                  <a:pt x="3997981" y="3999880"/>
                </a:lnTo>
                <a:lnTo>
                  <a:pt x="3998479" y="3999913"/>
                </a:lnTo>
                <a:close/>
                <a:moveTo>
                  <a:pt x="3975754" y="3999419"/>
                </a:moveTo>
                <a:lnTo>
                  <a:pt x="3975780" y="3999913"/>
                </a:lnTo>
                <a:lnTo>
                  <a:pt x="3976278" y="3999880"/>
                </a:lnTo>
                <a:lnTo>
                  <a:pt x="3976872" y="4011320"/>
                </a:lnTo>
                <a:cubicBezTo>
                  <a:pt x="3976872" y="4017001"/>
                  <a:pt x="3976813" y="4022668"/>
                  <a:pt x="3975501" y="4028296"/>
                </a:cubicBezTo>
                <a:cubicBezTo>
                  <a:pt x="3975543" y="4059631"/>
                  <a:pt x="3973093" y="4090522"/>
                  <a:pt x="3968034" y="4120772"/>
                </a:cubicBezTo>
                <a:lnTo>
                  <a:pt x="3967496" y="4127448"/>
                </a:lnTo>
                <a:cubicBezTo>
                  <a:pt x="3967326" y="4127453"/>
                  <a:pt x="3967158" y="4127458"/>
                  <a:pt x="3966990" y="4127511"/>
                </a:cubicBezTo>
                <a:cubicBezTo>
                  <a:pt x="3942625" y="4298519"/>
                  <a:pt x="3864063" y="4452596"/>
                  <a:pt x="3747931" y="4572001"/>
                </a:cubicBezTo>
                <a:lnTo>
                  <a:pt x="3553690" y="4572001"/>
                </a:lnTo>
                <a:cubicBezTo>
                  <a:pt x="3696788" y="4471530"/>
                  <a:pt x="3799011" y="4319651"/>
                  <a:pt x="3833505" y="4144250"/>
                </a:cubicBezTo>
                <a:cubicBezTo>
                  <a:pt x="3599503" y="4194541"/>
                  <a:pt x="3409134" y="4357380"/>
                  <a:pt x="3325751" y="4572001"/>
                </a:cubicBezTo>
                <a:lnTo>
                  <a:pt x="3188203" y="4572001"/>
                </a:lnTo>
                <a:cubicBezTo>
                  <a:pt x="3281566" y="4283539"/>
                  <a:pt x="3534796" y="4064450"/>
                  <a:pt x="3846875" y="4012794"/>
                </a:cubicBezTo>
                <a:lnTo>
                  <a:pt x="3846992" y="4011646"/>
                </a:lnTo>
                <a:cubicBezTo>
                  <a:pt x="3852301" y="4010636"/>
                  <a:pt x="3857629" y="4009688"/>
                  <a:pt x="3863205" y="4010107"/>
                </a:cubicBezTo>
                <a:cubicBezTo>
                  <a:pt x="3894388" y="4004550"/>
                  <a:pt x="3926281" y="4001569"/>
                  <a:pt x="3958666" y="4001042"/>
                </a:cubicBezTo>
                <a:close/>
                <a:moveTo>
                  <a:pt x="2306354" y="3999419"/>
                </a:moveTo>
                <a:lnTo>
                  <a:pt x="2323441" y="4001042"/>
                </a:lnTo>
                <a:cubicBezTo>
                  <a:pt x="2355827" y="4001569"/>
                  <a:pt x="2387719" y="4004550"/>
                  <a:pt x="2418903" y="4010107"/>
                </a:cubicBezTo>
                <a:cubicBezTo>
                  <a:pt x="2424479" y="4009688"/>
                  <a:pt x="2429807" y="4010636"/>
                  <a:pt x="2435115" y="4011646"/>
                </a:cubicBezTo>
                <a:lnTo>
                  <a:pt x="2435233" y="4012794"/>
                </a:lnTo>
                <a:cubicBezTo>
                  <a:pt x="2747312" y="4064450"/>
                  <a:pt x="3000542" y="4283539"/>
                  <a:pt x="3093904" y="4572001"/>
                </a:cubicBezTo>
                <a:lnTo>
                  <a:pt x="2956357" y="4572001"/>
                </a:lnTo>
                <a:cubicBezTo>
                  <a:pt x="2872974" y="4357380"/>
                  <a:pt x="2682605" y="4194541"/>
                  <a:pt x="2448603" y="4144250"/>
                </a:cubicBezTo>
                <a:cubicBezTo>
                  <a:pt x="2483097" y="4319651"/>
                  <a:pt x="2585320" y="4471530"/>
                  <a:pt x="2728418" y="4572001"/>
                </a:cubicBezTo>
                <a:lnTo>
                  <a:pt x="2534177" y="4572001"/>
                </a:lnTo>
                <a:cubicBezTo>
                  <a:pt x="2418045" y="4452596"/>
                  <a:pt x="2339482" y="4298519"/>
                  <a:pt x="2315117" y="4127511"/>
                </a:cubicBezTo>
                <a:cubicBezTo>
                  <a:pt x="2314950" y="4127458"/>
                  <a:pt x="2314781" y="4127453"/>
                  <a:pt x="2314612" y="4127448"/>
                </a:cubicBezTo>
                <a:lnTo>
                  <a:pt x="2314074" y="4120772"/>
                </a:lnTo>
                <a:cubicBezTo>
                  <a:pt x="2309015" y="4090522"/>
                  <a:pt x="2306564" y="4059631"/>
                  <a:pt x="2306606" y="4028296"/>
                </a:cubicBezTo>
                <a:cubicBezTo>
                  <a:pt x="2305294" y="4022668"/>
                  <a:pt x="2305236" y="4017001"/>
                  <a:pt x="2305236" y="4011320"/>
                </a:cubicBezTo>
                <a:lnTo>
                  <a:pt x="2305830" y="3999880"/>
                </a:lnTo>
                <a:lnTo>
                  <a:pt x="2306328" y="3999913"/>
                </a:lnTo>
                <a:close/>
                <a:moveTo>
                  <a:pt x="2283603" y="3999419"/>
                </a:moveTo>
                <a:lnTo>
                  <a:pt x="2283629" y="3999913"/>
                </a:lnTo>
                <a:lnTo>
                  <a:pt x="2284127" y="3999880"/>
                </a:lnTo>
                <a:lnTo>
                  <a:pt x="2284721" y="4011320"/>
                </a:lnTo>
                <a:cubicBezTo>
                  <a:pt x="2284721" y="4017001"/>
                  <a:pt x="2284662" y="4022668"/>
                  <a:pt x="2283350" y="4028296"/>
                </a:cubicBezTo>
                <a:cubicBezTo>
                  <a:pt x="2283392" y="4059631"/>
                  <a:pt x="2280942" y="4090522"/>
                  <a:pt x="2275883" y="4120772"/>
                </a:cubicBezTo>
                <a:lnTo>
                  <a:pt x="2275345" y="4127448"/>
                </a:lnTo>
                <a:cubicBezTo>
                  <a:pt x="2275175" y="4127453"/>
                  <a:pt x="2275007" y="4127458"/>
                  <a:pt x="2274839" y="4127511"/>
                </a:cubicBezTo>
                <a:cubicBezTo>
                  <a:pt x="2250474" y="4298519"/>
                  <a:pt x="2171912" y="4452596"/>
                  <a:pt x="2055780" y="4572001"/>
                </a:cubicBezTo>
                <a:lnTo>
                  <a:pt x="1861539" y="4572001"/>
                </a:lnTo>
                <a:cubicBezTo>
                  <a:pt x="2004637" y="4471530"/>
                  <a:pt x="2106860" y="4319650"/>
                  <a:pt x="2141354" y="4144250"/>
                </a:cubicBezTo>
                <a:cubicBezTo>
                  <a:pt x="1907352" y="4194541"/>
                  <a:pt x="1716983" y="4357380"/>
                  <a:pt x="1633600" y="4572001"/>
                </a:cubicBezTo>
                <a:lnTo>
                  <a:pt x="1496052" y="4572001"/>
                </a:lnTo>
                <a:cubicBezTo>
                  <a:pt x="1589416" y="4283539"/>
                  <a:pt x="1842645" y="4064450"/>
                  <a:pt x="2154724" y="4012794"/>
                </a:cubicBezTo>
                <a:lnTo>
                  <a:pt x="2154841" y="4011646"/>
                </a:lnTo>
                <a:cubicBezTo>
                  <a:pt x="2160150" y="4010636"/>
                  <a:pt x="2165478" y="4009688"/>
                  <a:pt x="2171054" y="4010107"/>
                </a:cubicBezTo>
                <a:cubicBezTo>
                  <a:pt x="2202237" y="4004550"/>
                  <a:pt x="2234130" y="4001569"/>
                  <a:pt x="2266515" y="4001042"/>
                </a:cubicBezTo>
                <a:close/>
                <a:moveTo>
                  <a:pt x="614203" y="3999419"/>
                </a:moveTo>
                <a:lnTo>
                  <a:pt x="631290" y="4001042"/>
                </a:lnTo>
                <a:cubicBezTo>
                  <a:pt x="663676" y="4001569"/>
                  <a:pt x="695568" y="4004550"/>
                  <a:pt x="726752" y="4010107"/>
                </a:cubicBezTo>
                <a:cubicBezTo>
                  <a:pt x="732328" y="4009688"/>
                  <a:pt x="737656" y="4010636"/>
                  <a:pt x="742964" y="4011646"/>
                </a:cubicBezTo>
                <a:lnTo>
                  <a:pt x="743081" y="4012794"/>
                </a:lnTo>
                <a:cubicBezTo>
                  <a:pt x="1055161" y="4064450"/>
                  <a:pt x="1308390" y="4283539"/>
                  <a:pt x="1401754" y="4572001"/>
                </a:cubicBezTo>
                <a:lnTo>
                  <a:pt x="1264205" y="4572001"/>
                </a:lnTo>
                <a:cubicBezTo>
                  <a:pt x="1180823" y="4357380"/>
                  <a:pt x="990454" y="4194541"/>
                  <a:pt x="756452" y="4144250"/>
                </a:cubicBezTo>
                <a:cubicBezTo>
                  <a:pt x="790946" y="4319651"/>
                  <a:pt x="893169" y="4471530"/>
                  <a:pt x="1036266" y="4572001"/>
                </a:cubicBezTo>
                <a:lnTo>
                  <a:pt x="842026" y="4572001"/>
                </a:lnTo>
                <a:cubicBezTo>
                  <a:pt x="725894" y="4452596"/>
                  <a:pt x="647331" y="4298519"/>
                  <a:pt x="622966" y="4127511"/>
                </a:cubicBezTo>
                <a:cubicBezTo>
                  <a:pt x="622799" y="4127458"/>
                  <a:pt x="622630" y="4127453"/>
                  <a:pt x="622461" y="4127448"/>
                </a:cubicBezTo>
                <a:lnTo>
                  <a:pt x="621923" y="4120772"/>
                </a:lnTo>
                <a:cubicBezTo>
                  <a:pt x="616864" y="4090522"/>
                  <a:pt x="614413" y="4059631"/>
                  <a:pt x="614455" y="4028296"/>
                </a:cubicBezTo>
                <a:cubicBezTo>
                  <a:pt x="613143" y="4022668"/>
                  <a:pt x="613085" y="4017001"/>
                  <a:pt x="613085" y="4011320"/>
                </a:cubicBezTo>
                <a:lnTo>
                  <a:pt x="613679" y="3999880"/>
                </a:lnTo>
                <a:lnTo>
                  <a:pt x="614177" y="3999913"/>
                </a:lnTo>
                <a:close/>
                <a:moveTo>
                  <a:pt x="591452" y="3999419"/>
                </a:moveTo>
                <a:lnTo>
                  <a:pt x="591478" y="3999913"/>
                </a:lnTo>
                <a:lnTo>
                  <a:pt x="591976" y="3999880"/>
                </a:lnTo>
                <a:lnTo>
                  <a:pt x="592570" y="4011320"/>
                </a:lnTo>
                <a:cubicBezTo>
                  <a:pt x="592570" y="4017001"/>
                  <a:pt x="592511" y="4022668"/>
                  <a:pt x="591199" y="4028296"/>
                </a:cubicBezTo>
                <a:cubicBezTo>
                  <a:pt x="591242" y="4059631"/>
                  <a:pt x="588791" y="4090522"/>
                  <a:pt x="583732" y="4120772"/>
                </a:cubicBezTo>
                <a:lnTo>
                  <a:pt x="583194" y="4127448"/>
                </a:lnTo>
                <a:cubicBezTo>
                  <a:pt x="583024" y="4127453"/>
                  <a:pt x="582856" y="4127458"/>
                  <a:pt x="582689" y="4127511"/>
                </a:cubicBezTo>
                <a:cubicBezTo>
                  <a:pt x="558275" y="4298863"/>
                  <a:pt x="479445" y="4453216"/>
                  <a:pt x="362360" y="4572001"/>
                </a:cubicBezTo>
                <a:lnTo>
                  <a:pt x="169811" y="4572001"/>
                </a:lnTo>
                <a:cubicBezTo>
                  <a:pt x="312603" y="4471357"/>
                  <a:pt x="414729" y="4319551"/>
                  <a:pt x="449203" y="4144250"/>
                </a:cubicBezTo>
                <a:cubicBezTo>
                  <a:pt x="258971" y="4185134"/>
                  <a:pt x="97576" y="4300399"/>
                  <a:pt x="0" y="4458139"/>
                </a:cubicBezTo>
                <a:lnTo>
                  <a:pt x="0" y="4251345"/>
                </a:lnTo>
                <a:cubicBezTo>
                  <a:pt x="121484" y="4128438"/>
                  <a:pt x="282199" y="4042650"/>
                  <a:pt x="462573" y="4012794"/>
                </a:cubicBezTo>
                <a:lnTo>
                  <a:pt x="462690" y="4011646"/>
                </a:lnTo>
                <a:cubicBezTo>
                  <a:pt x="467999" y="4010636"/>
                  <a:pt x="473327" y="4009688"/>
                  <a:pt x="478903" y="4010107"/>
                </a:cubicBezTo>
                <a:cubicBezTo>
                  <a:pt x="510086" y="4004550"/>
                  <a:pt x="541979" y="4001569"/>
                  <a:pt x="574365" y="4001042"/>
                </a:cubicBezTo>
                <a:close/>
                <a:moveTo>
                  <a:pt x="11452667" y="3304913"/>
                </a:moveTo>
                <a:cubicBezTo>
                  <a:pt x="11177477" y="3363591"/>
                  <a:pt x="10962633" y="3576701"/>
                  <a:pt x="10909358" y="3845480"/>
                </a:cubicBezTo>
                <a:cubicBezTo>
                  <a:pt x="11184548" y="3786801"/>
                  <a:pt x="11399391" y="3573691"/>
                  <a:pt x="11452667" y="3304913"/>
                </a:cubicBezTo>
                <a:close/>
                <a:moveTo>
                  <a:pt x="10058800" y="3304913"/>
                </a:moveTo>
                <a:cubicBezTo>
                  <a:pt x="10112076" y="3573691"/>
                  <a:pt x="10326919" y="3786801"/>
                  <a:pt x="10602109" y="3845480"/>
                </a:cubicBezTo>
                <a:cubicBezTo>
                  <a:pt x="10548834" y="3576701"/>
                  <a:pt x="10333990" y="3363591"/>
                  <a:pt x="10058800" y="3304913"/>
                </a:cubicBezTo>
                <a:close/>
                <a:moveTo>
                  <a:pt x="9760514" y="3304913"/>
                </a:moveTo>
                <a:cubicBezTo>
                  <a:pt x="9485324" y="3363591"/>
                  <a:pt x="9270480" y="3576701"/>
                  <a:pt x="9217205" y="3845480"/>
                </a:cubicBezTo>
                <a:cubicBezTo>
                  <a:pt x="9492395" y="3786801"/>
                  <a:pt x="9707238" y="3573691"/>
                  <a:pt x="9760514" y="3304913"/>
                </a:cubicBezTo>
                <a:close/>
                <a:moveTo>
                  <a:pt x="8366649" y="3304913"/>
                </a:moveTo>
                <a:cubicBezTo>
                  <a:pt x="8419925" y="3573691"/>
                  <a:pt x="8634768" y="3786801"/>
                  <a:pt x="8909958" y="3845480"/>
                </a:cubicBezTo>
                <a:cubicBezTo>
                  <a:pt x="8856683" y="3576701"/>
                  <a:pt x="8641839" y="3363591"/>
                  <a:pt x="8366649" y="3304913"/>
                </a:cubicBezTo>
                <a:close/>
                <a:moveTo>
                  <a:pt x="8068363" y="3304913"/>
                </a:moveTo>
                <a:cubicBezTo>
                  <a:pt x="7793173" y="3363591"/>
                  <a:pt x="7578329" y="3576701"/>
                  <a:pt x="7525054" y="3845480"/>
                </a:cubicBezTo>
                <a:cubicBezTo>
                  <a:pt x="7800244" y="3786801"/>
                  <a:pt x="8015087" y="3573691"/>
                  <a:pt x="8068363" y="3304913"/>
                </a:cubicBezTo>
                <a:close/>
                <a:moveTo>
                  <a:pt x="6674498" y="3304913"/>
                </a:moveTo>
                <a:cubicBezTo>
                  <a:pt x="6727774" y="3573691"/>
                  <a:pt x="6942617" y="3786801"/>
                  <a:pt x="7217807" y="3845480"/>
                </a:cubicBezTo>
                <a:cubicBezTo>
                  <a:pt x="7164532" y="3576701"/>
                  <a:pt x="6949688" y="3363591"/>
                  <a:pt x="6674498" y="3304913"/>
                </a:cubicBezTo>
                <a:close/>
                <a:moveTo>
                  <a:pt x="6376212" y="3304913"/>
                </a:moveTo>
                <a:cubicBezTo>
                  <a:pt x="6101022" y="3363591"/>
                  <a:pt x="5886178" y="3576701"/>
                  <a:pt x="5832903" y="3845480"/>
                </a:cubicBezTo>
                <a:cubicBezTo>
                  <a:pt x="6108093" y="3786801"/>
                  <a:pt x="6322936" y="3573691"/>
                  <a:pt x="6376212" y="3304913"/>
                </a:cubicBezTo>
                <a:close/>
                <a:moveTo>
                  <a:pt x="4982347" y="3304913"/>
                </a:moveTo>
                <a:cubicBezTo>
                  <a:pt x="5035623" y="3573691"/>
                  <a:pt x="5250466" y="3786801"/>
                  <a:pt x="5525656" y="3845480"/>
                </a:cubicBezTo>
                <a:cubicBezTo>
                  <a:pt x="5472381" y="3576701"/>
                  <a:pt x="5257537" y="3363591"/>
                  <a:pt x="4982347" y="3304913"/>
                </a:cubicBezTo>
                <a:close/>
                <a:moveTo>
                  <a:pt x="4684061" y="3304913"/>
                </a:moveTo>
                <a:cubicBezTo>
                  <a:pt x="4408871" y="3363591"/>
                  <a:pt x="4194027" y="3576701"/>
                  <a:pt x="4140752" y="3845480"/>
                </a:cubicBezTo>
                <a:cubicBezTo>
                  <a:pt x="4415942" y="3786801"/>
                  <a:pt x="4630785" y="3573691"/>
                  <a:pt x="4684061" y="3304913"/>
                </a:cubicBezTo>
                <a:close/>
                <a:moveTo>
                  <a:pt x="3290196" y="3304913"/>
                </a:moveTo>
                <a:cubicBezTo>
                  <a:pt x="3343472" y="3573691"/>
                  <a:pt x="3558315" y="3786801"/>
                  <a:pt x="3833505" y="3845480"/>
                </a:cubicBezTo>
                <a:cubicBezTo>
                  <a:pt x="3780230" y="3576701"/>
                  <a:pt x="3565386" y="3363591"/>
                  <a:pt x="3290196" y="3304913"/>
                </a:cubicBezTo>
                <a:close/>
                <a:moveTo>
                  <a:pt x="2991910" y="3304913"/>
                </a:moveTo>
                <a:cubicBezTo>
                  <a:pt x="2716720" y="3363591"/>
                  <a:pt x="2501876" y="3576701"/>
                  <a:pt x="2448601" y="3845480"/>
                </a:cubicBezTo>
                <a:cubicBezTo>
                  <a:pt x="2723791" y="3786801"/>
                  <a:pt x="2938634" y="3573691"/>
                  <a:pt x="2991910" y="3304913"/>
                </a:cubicBezTo>
                <a:close/>
                <a:moveTo>
                  <a:pt x="1598045" y="3304913"/>
                </a:moveTo>
                <a:cubicBezTo>
                  <a:pt x="1651321" y="3573691"/>
                  <a:pt x="1866164" y="3786801"/>
                  <a:pt x="2141354" y="3845480"/>
                </a:cubicBezTo>
                <a:cubicBezTo>
                  <a:pt x="2088079" y="3576701"/>
                  <a:pt x="1873235" y="3363591"/>
                  <a:pt x="1598045" y="3304913"/>
                </a:cubicBezTo>
                <a:close/>
                <a:moveTo>
                  <a:pt x="1299759" y="3304913"/>
                </a:moveTo>
                <a:cubicBezTo>
                  <a:pt x="1024569" y="3363591"/>
                  <a:pt x="809725" y="3576701"/>
                  <a:pt x="756450" y="3845480"/>
                </a:cubicBezTo>
                <a:cubicBezTo>
                  <a:pt x="1031640" y="3786801"/>
                  <a:pt x="1246483" y="3573691"/>
                  <a:pt x="1299759" y="3304913"/>
                </a:cubicBezTo>
                <a:close/>
                <a:moveTo>
                  <a:pt x="0" y="3200906"/>
                </a:moveTo>
                <a:cubicBezTo>
                  <a:pt x="306658" y="3291386"/>
                  <a:pt x="537576" y="3547942"/>
                  <a:pt x="582690" y="3862087"/>
                </a:cubicBezTo>
                <a:cubicBezTo>
                  <a:pt x="582857" y="3862140"/>
                  <a:pt x="583026" y="3862145"/>
                  <a:pt x="583195" y="3862150"/>
                </a:cubicBezTo>
                <a:lnTo>
                  <a:pt x="583735" y="3868787"/>
                </a:lnTo>
                <a:cubicBezTo>
                  <a:pt x="588792" y="3898794"/>
                  <a:pt x="591242" y="3929436"/>
                  <a:pt x="591199" y="3960518"/>
                </a:cubicBezTo>
                <a:cubicBezTo>
                  <a:pt x="592511" y="3966104"/>
                  <a:pt x="592570" y="3971728"/>
                  <a:pt x="592570" y="3977366"/>
                </a:cubicBezTo>
                <a:cubicBezTo>
                  <a:pt x="592570" y="3981158"/>
                  <a:pt x="592543" y="3984944"/>
                  <a:pt x="591977" y="3988716"/>
                </a:cubicBezTo>
                <a:lnTo>
                  <a:pt x="591478" y="3988683"/>
                </a:lnTo>
                <a:lnTo>
                  <a:pt x="591452" y="3989174"/>
                </a:lnTo>
                <a:lnTo>
                  <a:pt x="574334" y="3987561"/>
                </a:lnTo>
                <a:cubicBezTo>
                  <a:pt x="541959" y="3987038"/>
                  <a:pt x="510079" y="3984080"/>
                  <a:pt x="478907" y="3978570"/>
                </a:cubicBezTo>
                <a:cubicBezTo>
                  <a:pt x="473330" y="3978986"/>
                  <a:pt x="468001" y="3978045"/>
                  <a:pt x="462690" y="3977042"/>
                </a:cubicBezTo>
                <a:lnTo>
                  <a:pt x="462574" y="3975903"/>
                </a:lnTo>
                <a:cubicBezTo>
                  <a:pt x="282200" y="3946281"/>
                  <a:pt x="121485" y="3861168"/>
                  <a:pt x="0" y="3739225"/>
                </a:cubicBezTo>
                <a:lnTo>
                  <a:pt x="0" y="3534056"/>
                </a:lnTo>
                <a:cubicBezTo>
                  <a:pt x="97584" y="3690562"/>
                  <a:pt x="258975" y="3804918"/>
                  <a:pt x="449203" y="3845480"/>
                </a:cubicBezTo>
                <a:cubicBezTo>
                  <a:pt x="402182" y="3608252"/>
                  <a:pt x="229297" y="3414390"/>
                  <a:pt x="0" y="3332205"/>
                </a:cubicBezTo>
                <a:close/>
                <a:moveTo>
                  <a:pt x="11608704" y="3161219"/>
                </a:moveTo>
                <a:lnTo>
                  <a:pt x="11625791" y="3162829"/>
                </a:lnTo>
                <a:cubicBezTo>
                  <a:pt x="11658177" y="3163352"/>
                  <a:pt x="11690070" y="3166310"/>
                  <a:pt x="11721253" y="3171823"/>
                </a:cubicBezTo>
                <a:cubicBezTo>
                  <a:pt x="11726829" y="3171407"/>
                  <a:pt x="11732157" y="3172348"/>
                  <a:pt x="11737466" y="3173350"/>
                </a:cubicBezTo>
                <a:lnTo>
                  <a:pt x="11737583" y="3174489"/>
                </a:lnTo>
                <a:cubicBezTo>
                  <a:pt x="11914088" y="3203476"/>
                  <a:pt x="12071767" y="3285599"/>
                  <a:pt x="12192000" y="3403667"/>
                </a:cubicBezTo>
                <a:lnTo>
                  <a:pt x="12192000" y="3603658"/>
                </a:lnTo>
                <a:cubicBezTo>
                  <a:pt x="12093732" y="3453636"/>
                  <a:pt x="11935983" y="3344367"/>
                  <a:pt x="11750953" y="3304913"/>
                </a:cubicBezTo>
                <a:cubicBezTo>
                  <a:pt x="11797422" y="3539349"/>
                  <a:pt x="11966808" y="3731433"/>
                  <a:pt x="12192000" y="3815480"/>
                </a:cubicBezTo>
                <a:lnTo>
                  <a:pt x="12192000" y="3947482"/>
                </a:lnTo>
                <a:cubicBezTo>
                  <a:pt x="11889465" y="3854506"/>
                  <a:pt x="11662185" y="3599697"/>
                  <a:pt x="11617468" y="3288305"/>
                </a:cubicBezTo>
                <a:cubicBezTo>
                  <a:pt x="11617300" y="3288253"/>
                  <a:pt x="11617132" y="3288248"/>
                  <a:pt x="11616962" y="3288243"/>
                </a:cubicBezTo>
                <a:lnTo>
                  <a:pt x="11616424" y="3281619"/>
                </a:lnTo>
                <a:cubicBezTo>
                  <a:pt x="11611365" y="3251607"/>
                  <a:pt x="11608914" y="3220958"/>
                  <a:pt x="11608957" y="3189869"/>
                </a:cubicBezTo>
                <a:cubicBezTo>
                  <a:pt x="11607645" y="3184286"/>
                  <a:pt x="11607586" y="3178663"/>
                  <a:pt x="11607586" y="3173027"/>
                </a:cubicBezTo>
                <a:lnTo>
                  <a:pt x="11608180" y="3161677"/>
                </a:lnTo>
                <a:lnTo>
                  <a:pt x="11608678" y="3161709"/>
                </a:lnTo>
                <a:close/>
                <a:moveTo>
                  <a:pt x="11594916" y="3161219"/>
                </a:moveTo>
                <a:lnTo>
                  <a:pt x="11594942" y="3161709"/>
                </a:lnTo>
                <a:lnTo>
                  <a:pt x="11595440" y="3161677"/>
                </a:lnTo>
                <a:lnTo>
                  <a:pt x="11596034" y="3173027"/>
                </a:lnTo>
                <a:cubicBezTo>
                  <a:pt x="11596034" y="3178663"/>
                  <a:pt x="11595975" y="3184286"/>
                  <a:pt x="11594663" y="3189869"/>
                </a:cubicBezTo>
                <a:cubicBezTo>
                  <a:pt x="11594706" y="3220958"/>
                  <a:pt x="11592255" y="3251607"/>
                  <a:pt x="11587196" y="3281619"/>
                </a:cubicBezTo>
                <a:lnTo>
                  <a:pt x="11586658" y="3288243"/>
                </a:lnTo>
                <a:cubicBezTo>
                  <a:pt x="11586488" y="3288248"/>
                  <a:pt x="11586320" y="3288253"/>
                  <a:pt x="11586152" y="3288305"/>
                </a:cubicBezTo>
                <a:cubicBezTo>
                  <a:pt x="11535877" y="3638399"/>
                  <a:pt x="11254838" y="3916971"/>
                  <a:pt x="10895987" y="3975903"/>
                </a:cubicBezTo>
                <a:lnTo>
                  <a:pt x="10895871" y="3977042"/>
                </a:lnTo>
                <a:cubicBezTo>
                  <a:pt x="10890560" y="3978045"/>
                  <a:pt x="10885231" y="3978986"/>
                  <a:pt x="10879654" y="3978570"/>
                </a:cubicBezTo>
                <a:cubicBezTo>
                  <a:pt x="10848482" y="3984080"/>
                  <a:pt x="10816602" y="3987038"/>
                  <a:pt x="10784227" y="3987561"/>
                </a:cubicBezTo>
                <a:lnTo>
                  <a:pt x="10767109" y="3989174"/>
                </a:lnTo>
                <a:lnTo>
                  <a:pt x="10767083" y="3988683"/>
                </a:lnTo>
                <a:lnTo>
                  <a:pt x="10766584" y="3988716"/>
                </a:lnTo>
                <a:cubicBezTo>
                  <a:pt x="10766018" y="3984944"/>
                  <a:pt x="10765991" y="3981158"/>
                  <a:pt x="10765991" y="3977366"/>
                </a:cubicBezTo>
                <a:cubicBezTo>
                  <a:pt x="10765991" y="3971728"/>
                  <a:pt x="10766050" y="3966104"/>
                  <a:pt x="10767362" y="3960518"/>
                </a:cubicBezTo>
                <a:cubicBezTo>
                  <a:pt x="10767319" y="3929436"/>
                  <a:pt x="10769769" y="3898794"/>
                  <a:pt x="10774826" y="3868787"/>
                </a:cubicBezTo>
                <a:lnTo>
                  <a:pt x="10775366" y="3862150"/>
                </a:lnTo>
                <a:cubicBezTo>
                  <a:pt x="10775535" y="3862145"/>
                  <a:pt x="10775704" y="3862140"/>
                  <a:pt x="10775872" y="3862087"/>
                </a:cubicBezTo>
                <a:cubicBezTo>
                  <a:pt x="10826148" y="3511992"/>
                  <a:pt x="11107187" y="3233421"/>
                  <a:pt x="11466037" y="3174489"/>
                </a:cubicBezTo>
                <a:lnTo>
                  <a:pt x="11466154" y="3173350"/>
                </a:lnTo>
                <a:cubicBezTo>
                  <a:pt x="11471463" y="3172348"/>
                  <a:pt x="11476791" y="3171407"/>
                  <a:pt x="11482367" y="3171823"/>
                </a:cubicBezTo>
                <a:cubicBezTo>
                  <a:pt x="11513550" y="3166310"/>
                  <a:pt x="11545443" y="3163352"/>
                  <a:pt x="11577829" y="3162829"/>
                </a:cubicBezTo>
                <a:close/>
                <a:moveTo>
                  <a:pt x="9916551" y="3161219"/>
                </a:moveTo>
                <a:lnTo>
                  <a:pt x="9933638" y="3162829"/>
                </a:lnTo>
                <a:cubicBezTo>
                  <a:pt x="9966024" y="3163352"/>
                  <a:pt x="9997917" y="3166310"/>
                  <a:pt x="10029100" y="3171823"/>
                </a:cubicBezTo>
                <a:cubicBezTo>
                  <a:pt x="10034676" y="3171407"/>
                  <a:pt x="10040004" y="3172348"/>
                  <a:pt x="10045313" y="3173350"/>
                </a:cubicBezTo>
                <a:lnTo>
                  <a:pt x="10045430" y="3174489"/>
                </a:lnTo>
                <a:cubicBezTo>
                  <a:pt x="10404280" y="3233421"/>
                  <a:pt x="10685319" y="3511992"/>
                  <a:pt x="10735596" y="3862087"/>
                </a:cubicBezTo>
                <a:cubicBezTo>
                  <a:pt x="10735763" y="3862140"/>
                  <a:pt x="10735932" y="3862145"/>
                  <a:pt x="10736101" y="3862150"/>
                </a:cubicBezTo>
                <a:lnTo>
                  <a:pt x="10736641" y="3868787"/>
                </a:lnTo>
                <a:cubicBezTo>
                  <a:pt x="10741698" y="3898794"/>
                  <a:pt x="10744148" y="3929436"/>
                  <a:pt x="10744105" y="3960518"/>
                </a:cubicBezTo>
                <a:cubicBezTo>
                  <a:pt x="10745417" y="3966104"/>
                  <a:pt x="10745476" y="3971728"/>
                  <a:pt x="10745476" y="3977366"/>
                </a:cubicBezTo>
                <a:cubicBezTo>
                  <a:pt x="10745476" y="3981158"/>
                  <a:pt x="10745449" y="3984944"/>
                  <a:pt x="10744883" y="3988716"/>
                </a:cubicBezTo>
                <a:lnTo>
                  <a:pt x="10744384" y="3988683"/>
                </a:lnTo>
                <a:lnTo>
                  <a:pt x="10744358" y="3989174"/>
                </a:lnTo>
                <a:lnTo>
                  <a:pt x="10727240" y="3987561"/>
                </a:lnTo>
                <a:cubicBezTo>
                  <a:pt x="10694865" y="3987038"/>
                  <a:pt x="10662985" y="3984080"/>
                  <a:pt x="10631813" y="3978570"/>
                </a:cubicBezTo>
                <a:cubicBezTo>
                  <a:pt x="10626236" y="3978986"/>
                  <a:pt x="10620907" y="3978045"/>
                  <a:pt x="10615596" y="3977042"/>
                </a:cubicBezTo>
                <a:lnTo>
                  <a:pt x="10615480" y="3975903"/>
                </a:lnTo>
                <a:cubicBezTo>
                  <a:pt x="10256629" y="3916971"/>
                  <a:pt x="9975590" y="3638399"/>
                  <a:pt x="9925315" y="3288305"/>
                </a:cubicBezTo>
                <a:cubicBezTo>
                  <a:pt x="9925147" y="3288253"/>
                  <a:pt x="9924979" y="3288248"/>
                  <a:pt x="9924809" y="3288243"/>
                </a:cubicBezTo>
                <a:lnTo>
                  <a:pt x="9924271" y="3281619"/>
                </a:lnTo>
                <a:cubicBezTo>
                  <a:pt x="9919212" y="3251607"/>
                  <a:pt x="9916761" y="3220958"/>
                  <a:pt x="9916804" y="3189869"/>
                </a:cubicBezTo>
                <a:cubicBezTo>
                  <a:pt x="9915492" y="3184286"/>
                  <a:pt x="9915433" y="3178663"/>
                  <a:pt x="9915433" y="3173027"/>
                </a:cubicBezTo>
                <a:lnTo>
                  <a:pt x="9916027" y="3161677"/>
                </a:lnTo>
                <a:lnTo>
                  <a:pt x="9916525" y="3161709"/>
                </a:lnTo>
                <a:close/>
                <a:moveTo>
                  <a:pt x="9902763" y="3161219"/>
                </a:moveTo>
                <a:lnTo>
                  <a:pt x="9902789" y="3161709"/>
                </a:lnTo>
                <a:lnTo>
                  <a:pt x="9903287" y="3161677"/>
                </a:lnTo>
                <a:lnTo>
                  <a:pt x="9903881" y="3173027"/>
                </a:lnTo>
                <a:cubicBezTo>
                  <a:pt x="9903881" y="3178663"/>
                  <a:pt x="9903822" y="3184286"/>
                  <a:pt x="9902510" y="3189869"/>
                </a:cubicBezTo>
                <a:cubicBezTo>
                  <a:pt x="9902553" y="3220958"/>
                  <a:pt x="9900102" y="3251607"/>
                  <a:pt x="9895043" y="3281619"/>
                </a:cubicBezTo>
                <a:lnTo>
                  <a:pt x="9894505" y="3288243"/>
                </a:lnTo>
                <a:cubicBezTo>
                  <a:pt x="9894335" y="3288248"/>
                  <a:pt x="9894167" y="3288253"/>
                  <a:pt x="9893999" y="3288305"/>
                </a:cubicBezTo>
                <a:cubicBezTo>
                  <a:pt x="9843724" y="3638399"/>
                  <a:pt x="9562685" y="3916971"/>
                  <a:pt x="9203834" y="3975903"/>
                </a:cubicBezTo>
                <a:lnTo>
                  <a:pt x="9203718" y="3977042"/>
                </a:lnTo>
                <a:cubicBezTo>
                  <a:pt x="9198407" y="3978045"/>
                  <a:pt x="9193078" y="3978986"/>
                  <a:pt x="9187501" y="3978570"/>
                </a:cubicBezTo>
                <a:cubicBezTo>
                  <a:pt x="9156329" y="3984080"/>
                  <a:pt x="9124449" y="3987038"/>
                  <a:pt x="9092074" y="3987561"/>
                </a:cubicBezTo>
                <a:lnTo>
                  <a:pt x="9074956" y="3989174"/>
                </a:lnTo>
                <a:lnTo>
                  <a:pt x="9074930" y="3988683"/>
                </a:lnTo>
                <a:lnTo>
                  <a:pt x="9074431" y="3988716"/>
                </a:lnTo>
                <a:cubicBezTo>
                  <a:pt x="9073865" y="3984944"/>
                  <a:pt x="9073838" y="3981158"/>
                  <a:pt x="9073838" y="3977366"/>
                </a:cubicBezTo>
                <a:cubicBezTo>
                  <a:pt x="9073838" y="3971728"/>
                  <a:pt x="9073897" y="3966104"/>
                  <a:pt x="9075209" y="3960518"/>
                </a:cubicBezTo>
                <a:cubicBezTo>
                  <a:pt x="9075166" y="3929436"/>
                  <a:pt x="9077616" y="3898794"/>
                  <a:pt x="9082673" y="3868787"/>
                </a:cubicBezTo>
                <a:lnTo>
                  <a:pt x="9083213" y="3862150"/>
                </a:lnTo>
                <a:cubicBezTo>
                  <a:pt x="9083382" y="3862145"/>
                  <a:pt x="9083551" y="3862140"/>
                  <a:pt x="9083718" y="3862087"/>
                </a:cubicBezTo>
                <a:cubicBezTo>
                  <a:pt x="9133995" y="3511992"/>
                  <a:pt x="9415034" y="3233421"/>
                  <a:pt x="9773884" y="3174489"/>
                </a:cubicBezTo>
                <a:lnTo>
                  <a:pt x="9774001" y="3173350"/>
                </a:lnTo>
                <a:cubicBezTo>
                  <a:pt x="9779310" y="3172348"/>
                  <a:pt x="9784638" y="3171407"/>
                  <a:pt x="9790214" y="3171823"/>
                </a:cubicBezTo>
                <a:cubicBezTo>
                  <a:pt x="9821397" y="3166310"/>
                  <a:pt x="9853290" y="3163352"/>
                  <a:pt x="9885676" y="3162829"/>
                </a:cubicBezTo>
                <a:close/>
                <a:moveTo>
                  <a:pt x="8224400" y="3161219"/>
                </a:moveTo>
                <a:lnTo>
                  <a:pt x="8241488" y="3162829"/>
                </a:lnTo>
                <a:cubicBezTo>
                  <a:pt x="8273873" y="3163352"/>
                  <a:pt x="8305766" y="3166310"/>
                  <a:pt x="8336949" y="3171823"/>
                </a:cubicBezTo>
                <a:cubicBezTo>
                  <a:pt x="8342525" y="3171407"/>
                  <a:pt x="8347853" y="3172348"/>
                  <a:pt x="8353162" y="3173350"/>
                </a:cubicBezTo>
                <a:lnTo>
                  <a:pt x="8353279" y="3174489"/>
                </a:lnTo>
                <a:cubicBezTo>
                  <a:pt x="8712129" y="3233421"/>
                  <a:pt x="8993168" y="3511992"/>
                  <a:pt x="9043444" y="3862087"/>
                </a:cubicBezTo>
                <a:cubicBezTo>
                  <a:pt x="9043612" y="3862140"/>
                  <a:pt x="9043781" y="3862145"/>
                  <a:pt x="9043950" y="3862150"/>
                </a:cubicBezTo>
                <a:lnTo>
                  <a:pt x="9044490" y="3868787"/>
                </a:lnTo>
                <a:cubicBezTo>
                  <a:pt x="9049547" y="3898794"/>
                  <a:pt x="9051997" y="3929436"/>
                  <a:pt x="9051954" y="3960518"/>
                </a:cubicBezTo>
                <a:cubicBezTo>
                  <a:pt x="9053266" y="3966104"/>
                  <a:pt x="9053325" y="3971728"/>
                  <a:pt x="9053325" y="3977366"/>
                </a:cubicBezTo>
                <a:cubicBezTo>
                  <a:pt x="9053325" y="3981158"/>
                  <a:pt x="9053298" y="3984944"/>
                  <a:pt x="9052732" y="3988716"/>
                </a:cubicBezTo>
                <a:lnTo>
                  <a:pt x="9052233" y="3988683"/>
                </a:lnTo>
                <a:lnTo>
                  <a:pt x="9052207" y="3989174"/>
                </a:lnTo>
                <a:lnTo>
                  <a:pt x="9035089" y="3987561"/>
                </a:lnTo>
                <a:cubicBezTo>
                  <a:pt x="9002714" y="3987038"/>
                  <a:pt x="8970834" y="3984080"/>
                  <a:pt x="8939662" y="3978570"/>
                </a:cubicBezTo>
                <a:cubicBezTo>
                  <a:pt x="8934085" y="3978986"/>
                  <a:pt x="8928756" y="3978045"/>
                  <a:pt x="8923445" y="3977042"/>
                </a:cubicBezTo>
                <a:lnTo>
                  <a:pt x="8923329" y="3975903"/>
                </a:lnTo>
                <a:cubicBezTo>
                  <a:pt x="8564478" y="3916971"/>
                  <a:pt x="8283439" y="3638399"/>
                  <a:pt x="8233164" y="3288305"/>
                </a:cubicBezTo>
                <a:cubicBezTo>
                  <a:pt x="8232996" y="3288253"/>
                  <a:pt x="8232828" y="3288248"/>
                  <a:pt x="8232658" y="3288243"/>
                </a:cubicBezTo>
                <a:lnTo>
                  <a:pt x="8232120" y="3281619"/>
                </a:lnTo>
                <a:cubicBezTo>
                  <a:pt x="8227061" y="3251607"/>
                  <a:pt x="8224611" y="3220958"/>
                  <a:pt x="8224653" y="3189869"/>
                </a:cubicBezTo>
                <a:cubicBezTo>
                  <a:pt x="8223341" y="3184286"/>
                  <a:pt x="8223282" y="3178663"/>
                  <a:pt x="8223282" y="3173027"/>
                </a:cubicBezTo>
                <a:lnTo>
                  <a:pt x="8223876" y="3161677"/>
                </a:lnTo>
                <a:lnTo>
                  <a:pt x="8224374" y="3161709"/>
                </a:lnTo>
                <a:close/>
                <a:moveTo>
                  <a:pt x="8210612" y="3161219"/>
                </a:moveTo>
                <a:lnTo>
                  <a:pt x="8210638" y="3161709"/>
                </a:lnTo>
                <a:lnTo>
                  <a:pt x="8211136" y="3161677"/>
                </a:lnTo>
                <a:lnTo>
                  <a:pt x="8211730" y="3173027"/>
                </a:lnTo>
                <a:cubicBezTo>
                  <a:pt x="8211730" y="3178663"/>
                  <a:pt x="8211672" y="3184286"/>
                  <a:pt x="8210360" y="3189869"/>
                </a:cubicBezTo>
                <a:cubicBezTo>
                  <a:pt x="8210402" y="3220958"/>
                  <a:pt x="8207951" y="3251607"/>
                  <a:pt x="8202893" y="3281619"/>
                </a:cubicBezTo>
                <a:lnTo>
                  <a:pt x="8202354" y="3288243"/>
                </a:lnTo>
                <a:cubicBezTo>
                  <a:pt x="8202185" y="3288248"/>
                  <a:pt x="8202016" y="3288253"/>
                  <a:pt x="8201849" y="3288305"/>
                </a:cubicBezTo>
                <a:cubicBezTo>
                  <a:pt x="8151573" y="3638399"/>
                  <a:pt x="7870534" y="3916971"/>
                  <a:pt x="7511683" y="3975903"/>
                </a:cubicBezTo>
                <a:lnTo>
                  <a:pt x="7511567" y="3977042"/>
                </a:lnTo>
                <a:cubicBezTo>
                  <a:pt x="7506256" y="3978045"/>
                  <a:pt x="7500927" y="3978986"/>
                  <a:pt x="7495350" y="3978570"/>
                </a:cubicBezTo>
                <a:cubicBezTo>
                  <a:pt x="7464178" y="3984080"/>
                  <a:pt x="7432298" y="3987038"/>
                  <a:pt x="7399924" y="3987561"/>
                </a:cubicBezTo>
                <a:lnTo>
                  <a:pt x="7382805" y="3989174"/>
                </a:lnTo>
                <a:lnTo>
                  <a:pt x="7382779" y="3988683"/>
                </a:lnTo>
                <a:lnTo>
                  <a:pt x="7382280" y="3988716"/>
                </a:lnTo>
                <a:cubicBezTo>
                  <a:pt x="7381714" y="3984944"/>
                  <a:pt x="7381687" y="3981158"/>
                  <a:pt x="7381687" y="3977366"/>
                </a:cubicBezTo>
                <a:cubicBezTo>
                  <a:pt x="7381687" y="3971728"/>
                  <a:pt x="7381746" y="3966104"/>
                  <a:pt x="7383058" y="3960518"/>
                </a:cubicBezTo>
                <a:cubicBezTo>
                  <a:pt x="7383016" y="3929436"/>
                  <a:pt x="7385465" y="3898794"/>
                  <a:pt x="7390522" y="3868787"/>
                </a:cubicBezTo>
                <a:lnTo>
                  <a:pt x="7391062" y="3862150"/>
                </a:lnTo>
                <a:cubicBezTo>
                  <a:pt x="7391231" y="3862145"/>
                  <a:pt x="7391400" y="3862140"/>
                  <a:pt x="7391568" y="3862087"/>
                </a:cubicBezTo>
                <a:cubicBezTo>
                  <a:pt x="7441844" y="3511992"/>
                  <a:pt x="7722883" y="3233421"/>
                  <a:pt x="8081734" y="3174489"/>
                </a:cubicBezTo>
                <a:lnTo>
                  <a:pt x="8081851" y="3173350"/>
                </a:lnTo>
                <a:cubicBezTo>
                  <a:pt x="8087159" y="3172348"/>
                  <a:pt x="8092487" y="3171407"/>
                  <a:pt x="8098063" y="3171823"/>
                </a:cubicBezTo>
                <a:cubicBezTo>
                  <a:pt x="8129247" y="3166310"/>
                  <a:pt x="8161139" y="3163352"/>
                  <a:pt x="8193525" y="3162829"/>
                </a:cubicBezTo>
                <a:close/>
                <a:moveTo>
                  <a:pt x="6532249" y="3161219"/>
                </a:moveTo>
                <a:lnTo>
                  <a:pt x="6549337" y="3162829"/>
                </a:lnTo>
                <a:cubicBezTo>
                  <a:pt x="6581722" y="3163352"/>
                  <a:pt x="6613615" y="3166310"/>
                  <a:pt x="6644798" y="3171823"/>
                </a:cubicBezTo>
                <a:cubicBezTo>
                  <a:pt x="6650374" y="3171407"/>
                  <a:pt x="6655702" y="3172348"/>
                  <a:pt x="6661011" y="3173350"/>
                </a:cubicBezTo>
                <a:lnTo>
                  <a:pt x="6661128" y="3174489"/>
                </a:lnTo>
                <a:cubicBezTo>
                  <a:pt x="7019978" y="3233421"/>
                  <a:pt x="7301017" y="3511992"/>
                  <a:pt x="7351294" y="3862087"/>
                </a:cubicBezTo>
                <a:cubicBezTo>
                  <a:pt x="7351461" y="3862140"/>
                  <a:pt x="7351631" y="3862145"/>
                  <a:pt x="7351799" y="3862150"/>
                </a:cubicBezTo>
                <a:lnTo>
                  <a:pt x="7352340" y="3868787"/>
                </a:lnTo>
                <a:cubicBezTo>
                  <a:pt x="7357396" y="3898794"/>
                  <a:pt x="7359846" y="3929436"/>
                  <a:pt x="7359804" y="3960518"/>
                </a:cubicBezTo>
                <a:cubicBezTo>
                  <a:pt x="7361116" y="3966104"/>
                  <a:pt x="7361174" y="3971728"/>
                  <a:pt x="7361174" y="3977366"/>
                </a:cubicBezTo>
                <a:cubicBezTo>
                  <a:pt x="7361174" y="3981158"/>
                  <a:pt x="7361147" y="3984944"/>
                  <a:pt x="7360581" y="3988716"/>
                </a:cubicBezTo>
                <a:lnTo>
                  <a:pt x="7360082" y="3988683"/>
                </a:lnTo>
                <a:lnTo>
                  <a:pt x="7360056" y="3989174"/>
                </a:lnTo>
                <a:lnTo>
                  <a:pt x="7342938" y="3987561"/>
                </a:lnTo>
                <a:cubicBezTo>
                  <a:pt x="7310564" y="3987038"/>
                  <a:pt x="7278683" y="3984080"/>
                  <a:pt x="7247511" y="3978570"/>
                </a:cubicBezTo>
                <a:cubicBezTo>
                  <a:pt x="7241934" y="3978986"/>
                  <a:pt x="7236605" y="3978045"/>
                  <a:pt x="7231295" y="3977042"/>
                </a:cubicBezTo>
                <a:lnTo>
                  <a:pt x="7231179" y="3975903"/>
                </a:lnTo>
                <a:cubicBezTo>
                  <a:pt x="6872327" y="3916971"/>
                  <a:pt x="6591288" y="3638399"/>
                  <a:pt x="6541013" y="3288305"/>
                </a:cubicBezTo>
                <a:cubicBezTo>
                  <a:pt x="6540845" y="3288253"/>
                  <a:pt x="6540677" y="3288248"/>
                  <a:pt x="6540507" y="3288243"/>
                </a:cubicBezTo>
                <a:lnTo>
                  <a:pt x="6539969" y="3281619"/>
                </a:lnTo>
                <a:cubicBezTo>
                  <a:pt x="6534910" y="3251607"/>
                  <a:pt x="6532460" y="3220958"/>
                  <a:pt x="6532502" y="3189869"/>
                </a:cubicBezTo>
                <a:cubicBezTo>
                  <a:pt x="6531190" y="3184286"/>
                  <a:pt x="6531131" y="3178663"/>
                  <a:pt x="6531131" y="3173027"/>
                </a:cubicBezTo>
                <a:lnTo>
                  <a:pt x="6531725" y="3161677"/>
                </a:lnTo>
                <a:lnTo>
                  <a:pt x="6532223" y="3161709"/>
                </a:lnTo>
                <a:close/>
                <a:moveTo>
                  <a:pt x="6518461" y="3161219"/>
                </a:moveTo>
                <a:lnTo>
                  <a:pt x="6518487" y="3161709"/>
                </a:lnTo>
                <a:lnTo>
                  <a:pt x="6518985" y="3161677"/>
                </a:lnTo>
                <a:lnTo>
                  <a:pt x="6519579" y="3173027"/>
                </a:lnTo>
                <a:cubicBezTo>
                  <a:pt x="6519579" y="3178663"/>
                  <a:pt x="6519520" y="3184286"/>
                  <a:pt x="6518208" y="3189869"/>
                </a:cubicBezTo>
                <a:cubicBezTo>
                  <a:pt x="6518250" y="3220958"/>
                  <a:pt x="6515800" y="3251607"/>
                  <a:pt x="6510741" y="3281619"/>
                </a:cubicBezTo>
                <a:lnTo>
                  <a:pt x="6510203" y="3288243"/>
                </a:lnTo>
                <a:cubicBezTo>
                  <a:pt x="6510033" y="3288248"/>
                  <a:pt x="6509865" y="3288253"/>
                  <a:pt x="6509697" y="3288305"/>
                </a:cubicBezTo>
                <a:cubicBezTo>
                  <a:pt x="6459422" y="3638399"/>
                  <a:pt x="6178383" y="3916971"/>
                  <a:pt x="5819531" y="3975903"/>
                </a:cubicBezTo>
                <a:lnTo>
                  <a:pt x="5819415" y="3977042"/>
                </a:lnTo>
                <a:cubicBezTo>
                  <a:pt x="5814105" y="3978045"/>
                  <a:pt x="5808776" y="3978986"/>
                  <a:pt x="5803199" y="3978570"/>
                </a:cubicBezTo>
                <a:cubicBezTo>
                  <a:pt x="5772027" y="3984080"/>
                  <a:pt x="5740146" y="3987038"/>
                  <a:pt x="5707772" y="3987561"/>
                </a:cubicBezTo>
                <a:lnTo>
                  <a:pt x="5690654" y="3989174"/>
                </a:lnTo>
                <a:lnTo>
                  <a:pt x="5690628" y="3988683"/>
                </a:lnTo>
                <a:lnTo>
                  <a:pt x="5690129" y="3988716"/>
                </a:lnTo>
                <a:cubicBezTo>
                  <a:pt x="5689563" y="3984944"/>
                  <a:pt x="5689536" y="3981158"/>
                  <a:pt x="5689536" y="3977366"/>
                </a:cubicBezTo>
                <a:cubicBezTo>
                  <a:pt x="5689536" y="3971728"/>
                  <a:pt x="5689594" y="3966104"/>
                  <a:pt x="5690906" y="3960518"/>
                </a:cubicBezTo>
                <a:cubicBezTo>
                  <a:pt x="5690864" y="3929436"/>
                  <a:pt x="5693314" y="3898794"/>
                  <a:pt x="5698370" y="3868787"/>
                </a:cubicBezTo>
                <a:lnTo>
                  <a:pt x="5698911" y="3862150"/>
                </a:lnTo>
                <a:cubicBezTo>
                  <a:pt x="5699079" y="3862145"/>
                  <a:pt x="5699249" y="3862140"/>
                  <a:pt x="5699416" y="3862087"/>
                </a:cubicBezTo>
                <a:cubicBezTo>
                  <a:pt x="5749693" y="3511992"/>
                  <a:pt x="6030732" y="3233421"/>
                  <a:pt x="6389582" y="3174489"/>
                </a:cubicBezTo>
                <a:lnTo>
                  <a:pt x="6389699" y="3173350"/>
                </a:lnTo>
                <a:cubicBezTo>
                  <a:pt x="6395008" y="3172348"/>
                  <a:pt x="6400336" y="3171407"/>
                  <a:pt x="6405912" y="3171823"/>
                </a:cubicBezTo>
                <a:cubicBezTo>
                  <a:pt x="6437095" y="3166310"/>
                  <a:pt x="6468988" y="3163352"/>
                  <a:pt x="6501373" y="3162829"/>
                </a:cubicBezTo>
                <a:close/>
                <a:moveTo>
                  <a:pt x="4840098" y="3161219"/>
                </a:moveTo>
                <a:lnTo>
                  <a:pt x="4857185" y="3162829"/>
                </a:lnTo>
                <a:cubicBezTo>
                  <a:pt x="4889571" y="3163352"/>
                  <a:pt x="4921463" y="3166310"/>
                  <a:pt x="4952647" y="3171823"/>
                </a:cubicBezTo>
                <a:cubicBezTo>
                  <a:pt x="4958223" y="3171407"/>
                  <a:pt x="4963551" y="3172348"/>
                  <a:pt x="4968859" y="3173350"/>
                </a:cubicBezTo>
                <a:lnTo>
                  <a:pt x="4968976" y="3174489"/>
                </a:lnTo>
                <a:cubicBezTo>
                  <a:pt x="5327827" y="3233421"/>
                  <a:pt x="5608866" y="3511992"/>
                  <a:pt x="5659142" y="3862087"/>
                </a:cubicBezTo>
                <a:cubicBezTo>
                  <a:pt x="5659310" y="3862140"/>
                  <a:pt x="5659479" y="3862145"/>
                  <a:pt x="5659648" y="3862150"/>
                </a:cubicBezTo>
                <a:lnTo>
                  <a:pt x="5660188" y="3868787"/>
                </a:lnTo>
                <a:cubicBezTo>
                  <a:pt x="5665245" y="3898794"/>
                  <a:pt x="5667694" y="3929436"/>
                  <a:pt x="5667652" y="3960518"/>
                </a:cubicBezTo>
                <a:cubicBezTo>
                  <a:pt x="5668964" y="3966104"/>
                  <a:pt x="5669023" y="3971728"/>
                  <a:pt x="5669023" y="3977366"/>
                </a:cubicBezTo>
                <a:cubicBezTo>
                  <a:pt x="5669023" y="3981158"/>
                  <a:pt x="5668996" y="3984944"/>
                  <a:pt x="5668430" y="3988716"/>
                </a:cubicBezTo>
                <a:lnTo>
                  <a:pt x="5667931" y="3988683"/>
                </a:lnTo>
                <a:lnTo>
                  <a:pt x="5667905" y="3989174"/>
                </a:lnTo>
                <a:lnTo>
                  <a:pt x="5650786" y="3987561"/>
                </a:lnTo>
                <a:cubicBezTo>
                  <a:pt x="5618412" y="3987038"/>
                  <a:pt x="5586532" y="3984080"/>
                  <a:pt x="5555360" y="3978570"/>
                </a:cubicBezTo>
                <a:cubicBezTo>
                  <a:pt x="5549783" y="3978986"/>
                  <a:pt x="5544454" y="3978045"/>
                  <a:pt x="5539143" y="3977042"/>
                </a:cubicBezTo>
                <a:lnTo>
                  <a:pt x="5539027" y="3975903"/>
                </a:lnTo>
                <a:cubicBezTo>
                  <a:pt x="5180176" y="3916971"/>
                  <a:pt x="4899137" y="3638399"/>
                  <a:pt x="4848861" y="3288305"/>
                </a:cubicBezTo>
                <a:cubicBezTo>
                  <a:pt x="4848694" y="3288253"/>
                  <a:pt x="4848525" y="3288248"/>
                  <a:pt x="4848356" y="3288243"/>
                </a:cubicBezTo>
                <a:lnTo>
                  <a:pt x="4847817" y="3281619"/>
                </a:lnTo>
                <a:cubicBezTo>
                  <a:pt x="4842759" y="3251607"/>
                  <a:pt x="4840308" y="3220958"/>
                  <a:pt x="4840350" y="3189869"/>
                </a:cubicBezTo>
                <a:cubicBezTo>
                  <a:pt x="4839038" y="3184286"/>
                  <a:pt x="4838980" y="3178663"/>
                  <a:pt x="4838980" y="3173027"/>
                </a:cubicBezTo>
                <a:lnTo>
                  <a:pt x="4839574" y="3161677"/>
                </a:lnTo>
                <a:lnTo>
                  <a:pt x="4840072" y="3161709"/>
                </a:lnTo>
                <a:close/>
                <a:moveTo>
                  <a:pt x="4826310" y="3161219"/>
                </a:moveTo>
                <a:lnTo>
                  <a:pt x="4826336" y="3161709"/>
                </a:lnTo>
                <a:lnTo>
                  <a:pt x="4826834" y="3161677"/>
                </a:lnTo>
                <a:lnTo>
                  <a:pt x="4827428" y="3173027"/>
                </a:lnTo>
                <a:cubicBezTo>
                  <a:pt x="4827428" y="3178663"/>
                  <a:pt x="4827369" y="3184286"/>
                  <a:pt x="4826057" y="3189869"/>
                </a:cubicBezTo>
                <a:cubicBezTo>
                  <a:pt x="4826099" y="3220958"/>
                  <a:pt x="4823649" y="3251607"/>
                  <a:pt x="4818590" y="3281619"/>
                </a:cubicBezTo>
                <a:lnTo>
                  <a:pt x="4818052" y="3288243"/>
                </a:lnTo>
                <a:cubicBezTo>
                  <a:pt x="4817882" y="3288248"/>
                  <a:pt x="4817714" y="3288253"/>
                  <a:pt x="4817546" y="3288305"/>
                </a:cubicBezTo>
                <a:cubicBezTo>
                  <a:pt x="4767271" y="3638399"/>
                  <a:pt x="4486232" y="3916971"/>
                  <a:pt x="4127381" y="3975903"/>
                </a:cubicBezTo>
                <a:lnTo>
                  <a:pt x="4127264" y="3977042"/>
                </a:lnTo>
                <a:cubicBezTo>
                  <a:pt x="4121954" y="3978045"/>
                  <a:pt x="4116625" y="3978986"/>
                  <a:pt x="4111048" y="3978570"/>
                </a:cubicBezTo>
                <a:cubicBezTo>
                  <a:pt x="4079876" y="3984080"/>
                  <a:pt x="4047996" y="3987038"/>
                  <a:pt x="4015621" y="3987561"/>
                </a:cubicBezTo>
                <a:lnTo>
                  <a:pt x="3998503" y="3989174"/>
                </a:lnTo>
                <a:lnTo>
                  <a:pt x="3998477" y="3988683"/>
                </a:lnTo>
                <a:lnTo>
                  <a:pt x="3997978" y="3988716"/>
                </a:lnTo>
                <a:cubicBezTo>
                  <a:pt x="3997412" y="3984944"/>
                  <a:pt x="3997385" y="3981158"/>
                  <a:pt x="3997385" y="3977366"/>
                </a:cubicBezTo>
                <a:cubicBezTo>
                  <a:pt x="3997385" y="3971728"/>
                  <a:pt x="3997443" y="3966104"/>
                  <a:pt x="3998755" y="3960518"/>
                </a:cubicBezTo>
                <a:cubicBezTo>
                  <a:pt x="3998713" y="3929436"/>
                  <a:pt x="4001163" y="3898794"/>
                  <a:pt x="4006219" y="3868787"/>
                </a:cubicBezTo>
                <a:lnTo>
                  <a:pt x="4006760" y="3862150"/>
                </a:lnTo>
                <a:cubicBezTo>
                  <a:pt x="4006928" y="3862145"/>
                  <a:pt x="4007098" y="3862140"/>
                  <a:pt x="4007265" y="3862087"/>
                </a:cubicBezTo>
                <a:cubicBezTo>
                  <a:pt x="4057542" y="3511992"/>
                  <a:pt x="4338581" y="3233421"/>
                  <a:pt x="4697431" y="3174489"/>
                </a:cubicBezTo>
                <a:lnTo>
                  <a:pt x="4697548" y="3173350"/>
                </a:lnTo>
                <a:cubicBezTo>
                  <a:pt x="4702857" y="3172348"/>
                  <a:pt x="4708185" y="3171407"/>
                  <a:pt x="4713761" y="3171823"/>
                </a:cubicBezTo>
                <a:cubicBezTo>
                  <a:pt x="4744944" y="3166310"/>
                  <a:pt x="4776837" y="3163352"/>
                  <a:pt x="4809222" y="3162829"/>
                </a:cubicBezTo>
                <a:close/>
                <a:moveTo>
                  <a:pt x="3147947" y="3161219"/>
                </a:moveTo>
                <a:lnTo>
                  <a:pt x="3165034" y="3162829"/>
                </a:lnTo>
                <a:cubicBezTo>
                  <a:pt x="3197420" y="3163352"/>
                  <a:pt x="3229312" y="3166310"/>
                  <a:pt x="3260496" y="3171823"/>
                </a:cubicBezTo>
                <a:cubicBezTo>
                  <a:pt x="3266072" y="3171407"/>
                  <a:pt x="3271400" y="3172348"/>
                  <a:pt x="3276708" y="3173350"/>
                </a:cubicBezTo>
                <a:lnTo>
                  <a:pt x="3276826" y="3174489"/>
                </a:lnTo>
                <a:cubicBezTo>
                  <a:pt x="3635676" y="3233421"/>
                  <a:pt x="3916715" y="3511992"/>
                  <a:pt x="3966991" y="3862087"/>
                </a:cubicBezTo>
                <a:cubicBezTo>
                  <a:pt x="3967159" y="3862140"/>
                  <a:pt x="3967328" y="3862145"/>
                  <a:pt x="3967497" y="3862150"/>
                </a:cubicBezTo>
                <a:lnTo>
                  <a:pt x="3968037" y="3868787"/>
                </a:lnTo>
                <a:cubicBezTo>
                  <a:pt x="3973094" y="3898794"/>
                  <a:pt x="3975543" y="3929436"/>
                  <a:pt x="3975501" y="3960518"/>
                </a:cubicBezTo>
                <a:cubicBezTo>
                  <a:pt x="3976813" y="3966104"/>
                  <a:pt x="3976872" y="3971728"/>
                  <a:pt x="3976872" y="3977366"/>
                </a:cubicBezTo>
                <a:cubicBezTo>
                  <a:pt x="3976872" y="3981158"/>
                  <a:pt x="3976845" y="3984944"/>
                  <a:pt x="3976279" y="3988716"/>
                </a:cubicBezTo>
                <a:lnTo>
                  <a:pt x="3975780" y="3988683"/>
                </a:lnTo>
                <a:lnTo>
                  <a:pt x="3975754" y="3989174"/>
                </a:lnTo>
                <a:lnTo>
                  <a:pt x="3958635" y="3987561"/>
                </a:lnTo>
                <a:cubicBezTo>
                  <a:pt x="3926261" y="3987038"/>
                  <a:pt x="3894381" y="3984080"/>
                  <a:pt x="3863209" y="3978570"/>
                </a:cubicBezTo>
                <a:cubicBezTo>
                  <a:pt x="3857632" y="3978986"/>
                  <a:pt x="3852303" y="3978045"/>
                  <a:pt x="3846992" y="3977042"/>
                </a:cubicBezTo>
                <a:lnTo>
                  <a:pt x="3846876" y="3975903"/>
                </a:lnTo>
                <a:cubicBezTo>
                  <a:pt x="3488025" y="3916971"/>
                  <a:pt x="3206986" y="3638399"/>
                  <a:pt x="3156710" y="3288305"/>
                </a:cubicBezTo>
                <a:cubicBezTo>
                  <a:pt x="3156543" y="3288253"/>
                  <a:pt x="3156374" y="3288248"/>
                  <a:pt x="3156205" y="3288243"/>
                </a:cubicBezTo>
                <a:lnTo>
                  <a:pt x="3155667" y="3281619"/>
                </a:lnTo>
                <a:cubicBezTo>
                  <a:pt x="3150608" y="3251607"/>
                  <a:pt x="3148157" y="3220958"/>
                  <a:pt x="3148199" y="3189869"/>
                </a:cubicBezTo>
                <a:cubicBezTo>
                  <a:pt x="3146887" y="3184286"/>
                  <a:pt x="3146829" y="3178663"/>
                  <a:pt x="3146829" y="3173027"/>
                </a:cubicBezTo>
                <a:lnTo>
                  <a:pt x="3147423" y="3161677"/>
                </a:lnTo>
                <a:lnTo>
                  <a:pt x="3147921" y="3161709"/>
                </a:lnTo>
                <a:close/>
                <a:moveTo>
                  <a:pt x="3134159" y="3161219"/>
                </a:moveTo>
                <a:lnTo>
                  <a:pt x="3134185" y="3161709"/>
                </a:lnTo>
                <a:lnTo>
                  <a:pt x="3134683" y="3161677"/>
                </a:lnTo>
                <a:lnTo>
                  <a:pt x="3135277" y="3173027"/>
                </a:lnTo>
                <a:cubicBezTo>
                  <a:pt x="3135277" y="3178663"/>
                  <a:pt x="3135218" y="3184286"/>
                  <a:pt x="3133906" y="3189869"/>
                </a:cubicBezTo>
                <a:cubicBezTo>
                  <a:pt x="3133948" y="3220958"/>
                  <a:pt x="3131498" y="3251607"/>
                  <a:pt x="3126439" y="3281619"/>
                </a:cubicBezTo>
                <a:lnTo>
                  <a:pt x="3125901" y="3288243"/>
                </a:lnTo>
                <a:cubicBezTo>
                  <a:pt x="3125731" y="3288248"/>
                  <a:pt x="3125563" y="3288253"/>
                  <a:pt x="3125395" y="3288305"/>
                </a:cubicBezTo>
                <a:cubicBezTo>
                  <a:pt x="3075120" y="3638399"/>
                  <a:pt x="2794081" y="3916971"/>
                  <a:pt x="2435230" y="3975903"/>
                </a:cubicBezTo>
                <a:lnTo>
                  <a:pt x="2435113" y="3977042"/>
                </a:lnTo>
                <a:cubicBezTo>
                  <a:pt x="2429803" y="3978045"/>
                  <a:pt x="2424474" y="3978986"/>
                  <a:pt x="2418897" y="3978570"/>
                </a:cubicBezTo>
                <a:cubicBezTo>
                  <a:pt x="2387725" y="3984080"/>
                  <a:pt x="2355845" y="3987038"/>
                  <a:pt x="2323470" y="3987561"/>
                </a:cubicBezTo>
                <a:lnTo>
                  <a:pt x="2306352" y="3989174"/>
                </a:lnTo>
                <a:lnTo>
                  <a:pt x="2306326" y="3988683"/>
                </a:lnTo>
                <a:lnTo>
                  <a:pt x="2305827" y="3988716"/>
                </a:lnTo>
                <a:cubicBezTo>
                  <a:pt x="2305261" y="3984944"/>
                  <a:pt x="2305234" y="3981158"/>
                  <a:pt x="2305234" y="3977366"/>
                </a:cubicBezTo>
                <a:cubicBezTo>
                  <a:pt x="2305234" y="3971728"/>
                  <a:pt x="2305292" y="3966104"/>
                  <a:pt x="2306604" y="3960518"/>
                </a:cubicBezTo>
                <a:cubicBezTo>
                  <a:pt x="2306562" y="3929436"/>
                  <a:pt x="2309012" y="3898794"/>
                  <a:pt x="2314068" y="3868787"/>
                </a:cubicBezTo>
                <a:lnTo>
                  <a:pt x="2314609" y="3862150"/>
                </a:lnTo>
                <a:cubicBezTo>
                  <a:pt x="2314777" y="3862145"/>
                  <a:pt x="2314947" y="3862140"/>
                  <a:pt x="2315114" y="3862087"/>
                </a:cubicBezTo>
                <a:cubicBezTo>
                  <a:pt x="2365391" y="3511992"/>
                  <a:pt x="2646430" y="3233421"/>
                  <a:pt x="3005280" y="3174489"/>
                </a:cubicBezTo>
                <a:lnTo>
                  <a:pt x="3005397" y="3173350"/>
                </a:lnTo>
                <a:cubicBezTo>
                  <a:pt x="3010706" y="3172348"/>
                  <a:pt x="3016034" y="3171407"/>
                  <a:pt x="3021610" y="3171823"/>
                </a:cubicBezTo>
                <a:cubicBezTo>
                  <a:pt x="3052793" y="3166310"/>
                  <a:pt x="3084686" y="3163352"/>
                  <a:pt x="3117071" y="3162829"/>
                </a:cubicBezTo>
                <a:close/>
                <a:moveTo>
                  <a:pt x="1455796" y="3161219"/>
                </a:moveTo>
                <a:lnTo>
                  <a:pt x="1472883" y="3162829"/>
                </a:lnTo>
                <a:cubicBezTo>
                  <a:pt x="1505269" y="3163352"/>
                  <a:pt x="1537161" y="3166310"/>
                  <a:pt x="1568345" y="3171823"/>
                </a:cubicBezTo>
                <a:cubicBezTo>
                  <a:pt x="1573921" y="3171407"/>
                  <a:pt x="1579249" y="3172348"/>
                  <a:pt x="1584557" y="3173350"/>
                </a:cubicBezTo>
                <a:lnTo>
                  <a:pt x="1584675" y="3174489"/>
                </a:lnTo>
                <a:cubicBezTo>
                  <a:pt x="1943525" y="3233421"/>
                  <a:pt x="2224564" y="3511992"/>
                  <a:pt x="2274840" y="3862087"/>
                </a:cubicBezTo>
                <a:cubicBezTo>
                  <a:pt x="2275008" y="3862140"/>
                  <a:pt x="2275177" y="3862145"/>
                  <a:pt x="2275346" y="3862150"/>
                </a:cubicBezTo>
                <a:lnTo>
                  <a:pt x="2275886" y="3868787"/>
                </a:lnTo>
                <a:cubicBezTo>
                  <a:pt x="2280943" y="3898794"/>
                  <a:pt x="2283392" y="3929436"/>
                  <a:pt x="2283350" y="3960518"/>
                </a:cubicBezTo>
                <a:cubicBezTo>
                  <a:pt x="2284662" y="3966104"/>
                  <a:pt x="2284721" y="3971728"/>
                  <a:pt x="2284721" y="3977366"/>
                </a:cubicBezTo>
                <a:cubicBezTo>
                  <a:pt x="2284721" y="3981158"/>
                  <a:pt x="2284694" y="3984944"/>
                  <a:pt x="2284128" y="3988716"/>
                </a:cubicBezTo>
                <a:lnTo>
                  <a:pt x="2283629" y="3988683"/>
                </a:lnTo>
                <a:lnTo>
                  <a:pt x="2283603" y="3989174"/>
                </a:lnTo>
                <a:lnTo>
                  <a:pt x="2266484" y="3987561"/>
                </a:lnTo>
                <a:cubicBezTo>
                  <a:pt x="2234110" y="3987038"/>
                  <a:pt x="2202230" y="3984080"/>
                  <a:pt x="2171058" y="3978570"/>
                </a:cubicBezTo>
                <a:cubicBezTo>
                  <a:pt x="2165481" y="3978986"/>
                  <a:pt x="2160152" y="3978045"/>
                  <a:pt x="2154841" y="3977042"/>
                </a:cubicBezTo>
                <a:lnTo>
                  <a:pt x="2154725" y="3975903"/>
                </a:lnTo>
                <a:cubicBezTo>
                  <a:pt x="1795874" y="3916971"/>
                  <a:pt x="1514835" y="3638399"/>
                  <a:pt x="1464559" y="3288305"/>
                </a:cubicBezTo>
                <a:cubicBezTo>
                  <a:pt x="1464392" y="3288253"/>
                  <a:pt x="1464223" y="3288248"/>
                  <a:pt x="1464054" y="3288243"/>
                </a:cubicBezTo>
                <a:lnTo>
                  <a:pt x="1463515" y="3281619"/>
                </a:lnTo>
                <a:cubicBezTo>
                  <a:pt x="1458457" y="3251607"/>
                  <a:pt x="1456006" y="3220958"/>
                  <a:pt x="1456048" y="3189869"/>
                </a:cubicBezTo>
                <a:cubicBezTo>
                  <a:pt x="1454736" y="3184286"/>
                  <a:pt x="1454678" y="3178663"/>
                  <a:pt x="1454678" y="3173027"/>
                </a:cubicBezTo>
                <a:lnTo>
                  <a:pt x="1455272" y="3161677"/>
                </a:lnTo>
                <a:lnTo>
                  <a:pt x="1455770" y="3161709"/>
                </a:lnTo>
                <a:close/>
                <a:moveTo>
                  <a:pt x="1442008" y="3161219"/>
                </a:moveTo>
                <a:lnTo>
                  <a:pt x="1442034" y="3161709"/>
                </a:lnTo>
                <a:lnTo>
                  <a:pt x="1442532" y="3161677"/>
                </a:lnTo>
                <a:lnTo>
                  <a:pt x="1443126" y="3173027"/>
                </a:lnTo>
                <a:cubicBezTo>
                  <a:pt x="1443126" y="3178663"/>
                  <a:pt x="1443067" y="3184286"/>
                  <a:pt x="1441755" y="3189869"/>
                </a:cubicBezTo>
                <a:cubicBezTo>
                  <a:pt x="1441797" y="3220958"/>
                  <a:pt x="1439347" y="3251607"/>
                  <a:pt x="1434288" y="3281619"/>
                </a:cubicBezTo>
                <a:lnTo>
                  <a:pt x="1433750" y="3288243"/>
                </a:lnTo>
                <a:cubicBezTo>
                  <a:pt x="1433580" y="3288248"/>
                  <a:pt x="1433412" y="3288253"/>
                  <a:pt x="1433244" y="3288305"/>
                </a:cubicBezTo>
                <a:cubicBezTo>
                  <a:pt x="1382969" y="3638399"/>
                  <a:pt x="1101930" y="3916971"/>
                  <a:pt x="743079" y="3975903"/>
                </a:cubicBezTo>
                <a:lnTo>
                  <a:pt x="742962" y="3977042"/>
                </a:lnTo>
                <a:cubicBezTo>
                  <a:pt x="737652" y="3978045"/>
                  <a:pt x="732323" y="3978986"/>
                  <a:pt x="726746" y="3978570"/>
                </a:cubicBezTo>
                <a:cubicBezTo>
                  <a:pt x="695574" y="3984080"/>
                  <a:pt x="663693" y="3987038"/>
                  <a:pt x="631319" y="3987561"/>
                </a:cubicBezTo>
                <a:lnTo>
                  <a:pt x="614201" y="3989174"/>
                </a:lnTo>
                <a:lnTo>
                  <a:pt x="614175" y="3988683"/>
                </a:lnTo>
                <a:lnTo>
                  <a:pt x="613676" y="3988716"/>
                </a:lnTo>
                <a:cubicBezTo>
                  <a:pt x="613110" y="3984944"/>
                  <a:pt x="613083" y="3981158"/>
                  <a:pt x="613083" y="3977366"/>
                </a:cubicBezTo>
                <a:cubicBezTo>
                  <a:pt x="613083" y="3971728"/>
                  <a:pt x="613141" y="3966104"/>
                  <a:pt x="614453" y="3960518"/>
                </a:cubicBezTo>
                <a:cubicBezTo>
                  <a:pt x="614411" y="3929436"/>
                  <a:pt x="616861" y="3898794"/>
                  <a:pt x="621917" y="3868787"/>
                </a:cubicBezTo>
                <a:lnTo>
                  <a:pt x="622458" y="3862150"/>
                </a:lnTo>
                <a:cubicBezTo>
                  <a:pt x="622626" y="3862145"/>
                  <a:pt x="622796" y="3862140"/>
                  <a:pt x="622963" y="3862087"/>
                </a:cubicBezTo>
                <a:cubicBezTo>
                  <a:pt x="673240" y="3511992"/>
                  <a:pt x="954279" y="3233421"/>
                  <a:pt x="1313129" y="3174489"/>
                </a:cubicBezTo>
                <a:lnTo>
                  <a:pt x="1313246" y="3173350"/>
                </a:lnTo>
                <a:cubicBezTo>
                  <a:pt x="1318555" y="3172348"/>
                  <a:pt x="1323883" y="3171407"/>
                  <a:pt x="1329459" y="3171823"/>
                </a:cubicBezTo>
                <a:cubicBezTo>
                  <a:pt x="1360642" y="3166310"/>
                  <a:pt x="1392535" y="3163352"/>
                  <a:pt x="1424920" y="3162829"/>
                </a:cubicBezTo>
                <a:close/>
                <a:moveTo>
                  <a:pt x="10909360" y="2447425"/>
                </a:moveTo>
                <a:cubicBezTo>
                  <a:pt x="10962636" y="2718331"/>
                  <a:pt x="11177479" y="2933128"/>
                  <a:pt x="11452669" y="2992271"/>
                </a:cubicBezTo>
                <a:cubicBezTo>
                  <a:pt x="11399394" y="2721365"/>
                  <a:pt x="11184550" y="2506568"/>
                  <a:pt x="10909360" y="2447425"/>
                </a:cubicBezTo>
                <a:close/>
                <a:moveTo>
                  <a:pt x="10602109" y="2447425"/>
                </a:moveTo>
                <a:cubicBezTo>
                  <a:pt x="10326919" y="2506568"/>
                  <a:pt x="10112075" y="2721365"/>
                  <a:pt x="10058800" y="2992271"/>
                </a:cubicBezTo>
                <a:cubicBezTo>
                  <a:pt x="10333990" y="2933128"/>
                  <a:pt x="10548833" y="2718331"/>
                  <a:pt x="10602109" y="2447425"/>
                </a:cubicBezTo>
                <a:close/>
                <a:moveTo>
                  <a:pt x="9217207" y="2447425"/>
                </a:moveTo>
                <a:cubicBezTo>
                  <a:pt x="9270483" y="2718331"/>
                  <a:pt x="9485326" y="2933128"/>
                  <a:pt x="9760516" y="2992271"/>
                </a:cubicBezTo>
                <a:cubicBezTo>
                  <a:pt x="9707241" y="2721365"/>
                  <a:pt x="9492397" y="2506568"/>
                  <a:pt x="9217207" y="2447425"/>
                </a:cubicBezTo>
                <a:close/>
                <a:moveTo>
                  <a:pt x="8909958" y="2447425"/>
                </a:moveTo>
                <a:cubicBezTo>
                  <a:pt x="8634768" y="2506568"/>
                  <a:pt x="8419924" y="2721365"/>
                  <a:pt x="8366649" y="2992271"/>
                </a:cubicBezTo>
                <a:cubicBezTo>
                  <a:pt x="8641839" y="2933128"/>
                  <a:pt x="8856682" y="2718331"/>
                  <a:pt x="8909958" y="2447425"/>
                </a:cubicBezTo>
                <a:close/>
                <a:moveTo>
                  <a:pt x="7525056" y="2447425"/>
                </a:moveTo>
                <a:cubicBezTo>
                  <a:pt x="7578332" y="2718331"/>
                  <a:pt x="7793175" y="2933128"/>
                  <a:pt x="8068365" y="2992271"/>
                </a:cubicBezTo>
                <a:cubicBezTo>
                  <a:pt x="8015090" y="2721365"/>
                  <a:pt x="7800246" y="2506568"/>
                  <a:pt x="7525056" y="2447425"/>
                </a:cubicBezTo>
                <a:close/>
                <a:moveTo>
                  <a:pt x="7217807" y="2447425"/>
                </a:moveTo>
                <a:cubicBezTo>
                  <a:pt x="6942617" y="2506568"/>
                  <a:pt x="6727773" y="2721365"/>
                  <a:pt x="6674498" y="2992271"/>
                </a:cubicBezTo>
                <a:cubicBezTo>
                  <a:pt x="6949688" y="2933128"/>
                  <a:pt x="7164531" y="2718331"/>
                  <a:pt x="7217807" y="2447425"/>
                </a:cubicBezTo>
                <a:close/>
                <a:moveTo>
                  <a:pt x="5832905" y="2447425"/>
                </a:moveTo>
                <a:cubicBezTo>
                  <a:pt x="5886181" y="2718331"/>
                  <a:pt x="6101024" y="2933128"/>
                  <a:pt x="6376214" y="2992271"/>
                </a:cubicBezTo>
                <a:cubicBezTo>
                  <a:pt x="6322939" y="2721365"/>
                  <a:pt x="6108095" y="2506568"/>
                  <a:pt x="5832905" y="2447425"/>
                </a:cubicBezTo>
                <a:close/>
                <a:moveTo>
                  <a:pt x="5525656" y="2447425"/>
                </a:moveTo>
                <a:cubicBezTo>
                  <a:pt x="5250466" y="2506568"/>
                  <a:pt x="5035622" y="2721365"/>
                  <a:pt x="4982347" y="2992271"/>
                </a:cubicBezTo>
                <a:cubicBezTo>
                  <a:pt x="5257537" y="2933128"/>
                  <a:pt x="5472380" y="2718331"/>
                  <a:pt x="5525656" y="2447425"/>
                </a:cubicBezTo>
                <a:close/>
                <a:moveTo>
                  <a:pt x="4140754" y="2447425"/>
                </a:moveTo>
                <a:cubicBezTo>
                  <a:pt x="4194030" y="2718331"/>
                  <a:pt x="4408873" y="2933128"/>
                  <a:pt x="4684063" y="2992271"/>
                </a:cubicBezTo>
                <a:cubicBezTo>
                  <a:pt x="4630788" y="2721365"/>
                  <a:pt x="4415944" y="2506568"/>
                  <a:pt x="4140754" y="2447425"/>
                </a:cubicBezTo>
                <a:close/>
                <a:moveTo>
                  <a:pt x="3833505" y="2447425"/>
                </a:moveTo>
                <a:cubicBezTo>
                  <a:pt x="3558315" y="2506568"/>
                  <a:pt x="3343471" y="2721365"/>
                  <a:pt x="3290196" y="2992271"/>
                </a:cubicBezTo>
                <a:cubicBezTo>
                  <a:pt x="3565386" y="2933128"/>
                  <a:pt x="3780229" y="2718331"/>
                  <a:pt x="3833505" y="2447425"/>
                </a:cubicBezTo>
                <a:close/>
                <a:moveTo>
                  <a:pt x="2448603" y="2447425"/>
                </a:moveTo>
                <a:cubicBezTo>
                  <a:pt x="2501879" y="2718331"/>
                  <a:pt x="2716722" y="2933128"/>
                  <a:pt x="2991912" y="2992271"/>
                </a:cubicBezTo>
                <a:cubicBezTo>
                  <a:pt x="2938637" y="2721365"/>
                  <a:pt x="2723793" y="2506568"/>
                  <a:pt x="2448603" y="2447425"/>
                </a:cubicBezTo>
                <a:close/>
                <a:moveTo>
                  <a:pt x="2141354" y="2447425"/>
                </a:moveTo>
                <a:cubicBezTo>
                  <a:pt x="1866164" y="2506568"/>
                  <a:pt x="1651320" y="2721365"/>
                  <a:pt x="1598045" y="2992271"/>
                </a:cubicBezTo>
                <a:cubicBezTo>
                  <a:pt x="1873235" y="2933128"/>
                  <a:pt x="2088078" y="2718331"/>
                  <a:pt x="2141354" y="2447425"/>
                </a:cubicBezTo>
                <a:close/>
                <a:moveTo>
                  <a:pt x="756452" y="2447425"/>
                </a:moveTo>
                <a:cubicBezTo>
                  <a:pt x="809728" y="2718331"/>
                  <a:pt x="1024571" y="2933128"/>
                  <a:pt x="1299761" y="2992271"/>
                </a:cubicBezTo>
                <a:cubicBezTo>
                  <a:pt x="1246486" y="2721365"/>
                  <a:pt x="1031642" y="2506568"/>
                  <a:pt x="756452" y="2447425"/>
                </a:cubicBezTo>
                <a:close/>
                <a:moveTo>
                  <a:pt x="12192000" y="2344615"/>
                </a:moveTo>
                <a:lnTo>
                  <a:pt x="12192000" y="2477663"/>
                </a:lnTo>
                <a:cubicBezTo>
                  <a:pt x="11966807" y="2562375"/>
                  <a:pt x="11797421" y="2755980"/>
                  <a:pt x="11750953" y="2992271"/>
                </a:cubicBezTo>
                <a:cubicBezTo>
                  <a:pt x="11935988" y="2952504"/>
                  <a:pt x="12093739" y="2842365"/>
                  <a:pt x="12192000" y="2691161"/>
                </a:cubicBezTo>
                <a:lnTo>
                  <a:pt x="12192000" y="2892735"/>
                </a:lnTo>
                <a:cubicBezTo>
                  <a:pt x="12071770" y="3011736"/>
                  <a:pt x="11914089" y="3094511"/>
                  <a:pt x="11737582" y="3123727"/>
                </a:cubicBezTo>
                <a:lnTo>
                  <a:pt x="11737466" y="3124875"/>
                </a:lnTo>
                <a:cubicBezTo>
                  <a:pt x="11732155" y="3125886"/>
                  <a:pt x="11726826" y="3126834"/>
                  <a:pt x="11721249" y="3126415"/>
                </a:cubicBezTo>
                <a:cubicBezTo>
                  <a:pt x="11690077" y="3131969"/>
                  <a:pt x="11658197" y="3134950"/>
                  <a:pt x="11625822" y="3135477"/>
                </a:cubicBezTo>
                <a:lnTo>
                  <a:pt x="11608704" y="3137103"/>
                </a:lnTo>
                <a:lnTo>
                  <a:pt x="11608678" y="3136608"/>
                </a:lnTo>
                <a:lnTo>
                  <a:pt x="11608179" y="3136641"/>
                </a:lnTo>
                <a:cubicBezTo>
                  <a:pt x="11607613" y="3132839"/>
                  <a:pt x="11607586" y="3129023"/>
                  <a:pt x="11607586" y="3125201"/>
                </a:cubicBezTo>
                <a:cubicBezTo>
                  <a:pt x="11607586" y="3119519"/>
                  <a:pt x="11607645" y="3113850"/>
                  <a:pt x="11608957" y="3108220"/>
                </a:cubicBezTo>
                <a:cubicBezTo>
                  <a:pt x="11608914" y="3076892"/>
                  <a:pt x="11611364" y="3046007"/>
                  <a:pt x="11616421" y="3015763"/>
                </a:cubicBezTo>
                <a:lnTo>
                  <a:pt x="11616961" y="3009073"/>
                </a:lnTo>
                <a:cubicBezTo>
                  <a:pt x="11617130" y="3009068"/>
                  <a:pt x="11617299" y="3009063"/>
                  <a:pt x="11617466" y="3009010"/>
                </a:cubicBezTo>
                <a:cubicBezTo>
                  <a:pt x="11662185" y="2695154"/>
                  <a:pt x="11889463" y="2438329"/>
                  <a:pt x="12192000" y="2344615"/>
                </a:cubicBezTo>
                <a:close/>
                <a:moveTo>
                  <a:pt x="10767111" y="2302594"/>
                </a:moveTo>
                <a:lnTo>
                  <a:pt x="10784198" y="2304217"/>
                </a:lnTo>
                <a:cubicBezTo>
                  <a:pt x="10816584" y="2304744"/>
                  <a:pt x="10848477" y="2307725"/>
                  <a:pt x="10879660" y="2313282"/>
                </a:cubicBezTo>
                <a:cubicBezTo>
                  <a:pt x="10885236" y="2312863"/>
                  <a:pt x="10890564" y="2313811"/>
                  <a:pt x="10895873" y="2314821"/>
                </a:cubicBezTo>
                <a:lnTo>
                  <a:pt x="10895990" y="2315969"/>
                </a:lnTo>
                <a:cubicBezTo>
                  <a:pt x="11254840" y="2375367"/>
                  <a:pt x="11535879" y="2656144"/>
                  <a:pt x="11586156" y="3009010"/>
                </a:cubicBezTo>
                <a:cubicBezTo>
                  <a:pt x="11586323" y="3009063"/>
                  <a:pt x="11586492" y="3009068"/>
                  <a:pt x="11586661" y="3009073"/>
                </a:cubicBezTo>
                <a:lnTo>
                  <a:pt x="11587201" y="3015763"/>
                </a:lnTo>
                <a:cubicBezTo>
                  <a:pt x="11592258" y="3046007"/>
                  <a:pt x="11594708" y="3076892"/>
                  <a:pt x="11594665" y="3108220"/>
                </a:cubicBezTo>
                <a:cubicBezTo>
                  <a:pt x="11595977" y="3113850"/>
                  <a:pt x="11596036" y="3119519"/>
                  <a:pt x="11596036" y="3125201"/>
                </a:cubicBezTo>
                <a:cubicBezTo>
                  <a:pt x="11596036" y="3129023"/>
                  <a:pt x="11596009" y="3132839"/>
                  <a:pt x="11595443" y="3136641"/>
                </a:cubicBezTo>
                <a:lnTo>
                  <a:pt x="11594944" y="3136608"/>
                </a:lnTo>
                <a:lnTo>
                  <a:pt x="11594918" y="3137103"/>
                </a:lnTo>
                <a:lnTo>
                  <a:pt x="11577800" y="3135477"/>
                </a:lnTo>
                <a:cubicBezTo>
                  <a:pt x="11545425" y="3134950"/>
                  <a:pt x="11513545" y="3131969"/>
                  <a:pt x="11482373" y="3126415"/>
                </a:cubicBezTo>
                <a:cubicBezTo>
                  <a:pt x="11476796" y="3126834"/>
                  <a:pt x="11471467" y="3125886"/>
                  <a:pt x="11466156" y="3124875"/>
                </a:cubicBezTo>
                <a:lnTo>
                  <a:pt x="11466040" y="3123727"/>
                </a:lnTo>
                <a:cubicBezTo>
                  <a:pt x="11107189" y="3064328"/>
                  <a:pt x="10826150" y="2783551"/>
                  <a:pt x="10775875" y="2430686"/>
                </a:cubicBezTo>
                <a:cubicBezTo>
                  <a:pt x="10775707" y="2430633"/>
                  <a:pt x="10775539" y="2430628"/>
                  <a:pt x="10775369" y="2430623"/>
                </a:cubicBezTo>
                <a:lnTo>
                  <a:pt x="10774831" y="2423947"/>
                </a:lnTo>
                <a:cubicBezTo>
                  <a:pt x="10769772" y="2393697"/>
                  <a:pt x="10767321" y="2362806"/>
                  <a:pt x="10767364" y="2331471"/>
                </a:cubicBezTo>
                <a:cubicBezTo>
                  <a:pt x="10766052" y="2325843"/>
                  <a:pt x="10765993" y="2320176"/>
                  <a:pt x="10765993" y="2314495"/>
                </a:cubicBezTo>
                <a:lnTo>
                  <a:pt x="10766587" y="2303055"/>
                </a:lnTo>
                <a:lnTo>
                  <a:pt x="10767085" y="2303088"/>
                </a:lnTo>
                <a:close/>
                <a:moveTo>
                  <a:pt x="10744358" y="2302594"/>
                </a:moveTo>
                <a:lnTo>
                  <a:pt x="10744384" y="2303088"/>
                </a:lnTo>
                <a:lnTo>
                  <a:pt x="10744882" y="2303055"/>
                </a:lnTo>
                <a:lnTo>
                  <a:pt x="10745476" y="2314495"/>
                </a:lnTo>
                <a:cubicBezTo>
                  <a:pt x="10745476" y="2320176"/>
                  <a:pt x="10745417" y="2325843"/>
                  <a:pt x="10744105" y="2331471"/>
                </a:cubicBezTo>
                <a:cubicBezTo>
                  <a:pt x="10744148" y="2362806"/>
                  <a:pt x="10741697" y="2393697"/>
                  <a:pt x="10736638" y="2423947"/>
                </a:cubicBezTo>
                <a:lnTo>
                  <a:pt x="10736100" y="2430623"/>
                </a:lnTo>
                <a:cubicBezTo>
                  <a:pt x="10735930" y="2430628"/>
                  <a:pt x="10735762" y="2430633"/>
                  <a:pt x="10735594" y="2430686"/>
                </a:cubicBezTo>
                <a:cubicBezTo>
                  <a:pt x="10685319" y="2783551"/>
                  <a:pt x="10404280" y="3064328"/>
                  <a:pt x="10045429" y="3123727"/>
                </a:cubicBezTo>
                <a:lnTo>
                  <a:pt x="10045313" y="3124875"/>
                </a:lnTo>
                <a:cubicBezTo>
                  <a:pt x="10040002" y="3125886"/>
                  <a:pt x="10034673" y="3126834"/>
                  <a:pt x="10029096" y="3126415"/>
                </a:cubicBezTo>
                <a:cubicBezTo>
                  <a:pt x="9997924" y="3131969"/>
                  <a:pt x="9966044" y="3134950"/>
                  <a:pt x="9933669" y="3135477"/>
                </a:cubicBezTo>
                <a:lnTo>
                  <a:pt x="9916551" y="3137103"/>
                </a:lnTo>
                <a:lnTo>
                  <a:pt x="9916525" y="3136608"/>
                </a:lnTo>
                <a:lnTo>
                  <a:pt x="9916026" y="3136641"/>
                </a:lnTo>
                <a:cubicBezTo>
                  <a:pt x="9915460" y="3132839"/>
                  <a:pt x="9915433" y="3129023"/>
                  <a:pt x="9915433" y="3125201"/>
                </a:cubicBezTo>
                <a:cubicBezTo>
                  <a:pt x="9915433" y="3119519"/>
                  <a:pt x="9915492" y="3113850"/>
                  <a:pt x="9916804" y="3108220"/>
                </a:cubicBezTo>
                <a:cubicBezTo>
                  <a:pt x="9916761" y="3076892"/>
                  <a:pt x="9919211" y="3046007"/>
                  <a:pt x="9924268" y="3015763"/>
                </a:cubicBezTo>
                <a:lnTo>
                  <a:pt x="9924808" y="3009073"/>
                </a:lnTo>
                <a:cubicBezTo>
                  <a:pt x="9924977" y="3009068"/>
                  <a:pt x="9925146" y="3009063"/>
                  <a:pt x="9925314" y="3009010"/>
                </a:cubicBezTo>
                <a:cubicBezTo>
                  <a:pt x="9975590" y="2656144"/>
                  <a:pt x="10256629" y="2375367"/>
                  <a:pt x="10615479" y="2315969"/>
                </a:cubicBezTo>
                <a:lnTo>
                  <a:pt x="10615596" y="2314821"/>
                </a:lnTo>
                <a:cubicBezTo>
                  <a:pt x="10620905" y="2313811"/>
                  <a:pt x="10626233" y="2312863"/>
                  <a:pt x="10631809" y="2313282"/>
                </a:cubicBezTo>
                <a:cubicBezTo>
                  <a:pt x="10662992" y="2307725"/>
                  <a:pt x="10694885" y="2304744"/>
                  <a:pt x="10727271" y="2304217"/>
                </a:cubicBezTo>
                <a:close/>
                <a:moveTo>
                  <a:pt x="9074958" y="2302594"/>
                </a:moveTo>
                <a:lnTo>
                  <a:pt x="9092045" y="2304217"/>
                </a:lnTo>
                <a:cubicBezTo>
                  <a:pt x="9124431" y="2304744"/>
                  <a:pt x="9156324" y="2307725"/>
                  <a:pt x="9187507" y="2313282"/>
                </a:cubicBezTo>
                <a:cubicBezTo>
                  <a:pt x="9193083" y="2312863"/>
                  <a:pt x="9198411" y="2313811"/>
                  <a:pt x="9203720" y="2314821"/>
                </a:cubicBezTo>
                <a:lnTo>
                  <a:pt x="9203837" y="2315969"/>
                </a:lnTo>
                <a:cubicBezTo>
                  <a:pt x="9562687" y="2375367"/>
                  <a:pt x="9843726" y="2656144"/>
                  <a:pt x="9894002" y="3009010"/>
                </a:cubicBezTo>
                <a:cubicBezTo>
                  <a:pt x="9894170" y="3009063"/>
                  <a:pt x="9894339" y="3009068"/>
                  <a:pt x="9894508" y="3009073"/>
                </a:cubicBezTo>
                <a:lnTo>
                  <a:pt x="9895048" y="3015763"/>
                </a:lnTo>
                <a:cubicBezTo>
                  <a:pt x="9900105" y="3046007"/>
                  <a:pt x="9902555" y="3076892"/>
                  <a:pt x="9902512" y="3108220"/>
                </a:cubicBezTo>
                <a:cubicBezTo>
                  <a:pt x="9903824" y="3113850"/>
                  <a:pt x="9903883" y="3119519"/>
                  <a:pt x="9903883" y="3125201"/>
                </a:cubicBezTo>
                <a:cubicBezTo>
                  <a:pt x="9903883" y="3129023"/>
                  <a:pt x="9903856" y="3132839"/>
                  <a:pt x="9903290" y="3136641"/>
                </a:cubicBezTo>
                <a:lnTo>
                  <a:pt x="9902791" y="3136608"/>
                </a:lnTo>
                <a:lnTo>
                  <a:pt x="9902765" y="3137103"/>
                </a:lnTo>
                <a:lnTo>
                  <a:pt x="9885647" y="3135477"/>
                </a:lnTo>
                <a:cubicBezTo>
                  <a:pt x="9853272" y="3134950"/>
                  <a:pt x="9821392" y="3131969"/>
                  <a:pt x="9790220" y="3126415"/>
                </a:cubicBezTo>
                <a:cubicBezTo>
                  <a:pt x="9784643" y="3126834"/>
                  <a:pt x="9779314" y="3125886"/>
                  <a:pt x="9774003" y="3124875"/>
                </a:cubicBezTo>
                <a:lnTo>
                  <a:pt x="9773887" y="3123727"/>
                </a:lnTo>
                <a:cubicBezTo>
                  <a:pt x="9415036" y="3064328"/>
                  <a:pt x="9133997" y="2783551"/>
                  <a:pt x="9083722" y="2430686"/>
                </a:cubicBezTo>
                <a:cubicBezTo>
                  <a:pt x="9083554" y="2430633"/>
                  <a:pt x="9083386" y="2430628"/>
                  <a:pt x="9083216" y="2430623"/>
                </a:cubicBezTo>
                <a:lnTo>
                  <a:pt x="9082678" y="2423947"/>
                </a:lnTo>
                <a:cubicBezTo>
                  <a:pt x="9077619" y="2393697"/>
                  <a:pt x="9075168" y="2362806"/>
                  <a:pt x="9075211" y="2331471"/>
                </a:cubicBezTo>
                <a:cubicBezTo>
                  <a:pt x="9073899" y="2325843"/>
                  <a:pt x="9073840" y="2320176"/>
                  <a:pt x="9073840" y="2314495"/>
                </a:cubicBezTo>
                <a:lnTo>
                  <a:pt x="9074434" y="2303055"/>
                </a:lnTo>
                <a:lnTo>
                  <a:pt x="9074932" y="2303088"/>
                </a:lnTo>
                <a:close/>
                <a:moveTo>
                  <a:pt x="9052207" y="2302594"/>
                </a:moveTo>
                <a:lnTo>
                  <a:pt x="9052233" y="2303088"/>
                </a:lnTo>
                <a:lnTo>
                  <a:pt x="9052731" y="2303055"/>
                </a:lnTo>
                <a:lnTo>
                  <a:pt x="9053325" y="2314495"/>
                </a:lnTo>
                <a:cubicBezTo>
                  <a:pt x="9053325" y="2320176"/>
                  <a:pt x="9053266" y="2325843"/>
                  <a:pt x="9051954" y="2331471"/>
                </a:cubicBezTo>
                <a:cubicBezTo>
                  <a:pt x="9051997" y="2362806"/>
                  <a:pt x="9049546" y="2393697"/>
                  <a:pt x="9044487" y="2423947"/>
                </a:cubicBezTo>
                <a:lnTo>
                  <a:pt x="9043949" y="2430623"/>
                </a:lnTo>
                <a:cubicBezTo>
                  <a:pt x="9043779" y="2430628"/>
                  <a:pt x="9043611" y="2430633"/>
                  <a:pt x="9043443" y="2430686"/>
                </a:cubicBezTo>
                <a:cubicBezTo>
                  <a:pt x="8993168" y="2783551"/>
                  <a:pt x="8712129" y="3064328"/>
                  <a:pt x="8353278" y="3123727"/>
                </a:cubicBezTo>
                <a:lnTo>
                  <a:pt x="8353162" y="3124875"/>
                </a:lnTo>
                <a:cubicBezTo>
                  <a:pt x="8347851" y="3125886"/>
                  <a:pt x="8342522" y="3126834"/>
                  <a:pt x="8336945" y="3126415"/>
                </a:cubicBezTo>
                <a:cubicBezTo>
                  <a:pt x="8305773" y="3131969"/>
                  <a:pt x="8273893" y="3134950"/>
                  <a:pt x="8241519" y="3135477"/>
                </a:cubicBezTo>
                <a:lnTo>
                  <a:pt x="8224400" y="3137103"/>
                </a:lnTo>
                <a:lnTo>
                  <a:pt x="8224374" y="3136608"/>
                </a:lnTo>
                <a:lnTo>
                  <a:pt x="8223875" y="3136641"/>
                </a:lnTo>
                <a:cubicBezTo>
                  <a:pt x="8223309" y="3132839"/>
                  <a:pt x="8223282" y="3129023"/>
                  <a:pt x="8223282" y="3125201"/>
                </a:cubicBezTo>
                <a:cubicBezTo>
                  <a:pt x="8223282" y="3119519"/>
                  <a:pt x="8223341" y="3113850"/>
                  <a:pt x="8224653" y="3108220"/>
                </a:cubicBezTo>
                <a:cubicBezTo>
                  <a:pt x="8224611" y="3076892"/>
                  <a:pt x="8227060" y="3046007"/>
                  <a:pt x="8232117" y="3015763"/>
                </a:cubicBezTo>
                <a:lnTo>
                  <a:pt x="8232657" y="3009073"/>
                </a:lnTo>
                <a:cubicBezTo>
                  <a:pt x="8232826" y="3009068"/>
                  <a:pt x="8232995" y="3009063"/>
                  <a:pt x="8233163" y="3009010"/>
                </a:cubicBezTo>
                <a:cubicBezTo>
                  <a:pt x="8283439" y="2656144"/>
                  <a:pt x="8564478" y="2375367"/>
                  <a:pt x="8923328" y="2315969"/>
                </a:cubicBezTo>
                <a:lnTo>
                  <a:pt x="8923445" y="2314821"/>
                </a:lnTo>
                <a:cubicBezTo>
                  <a:pt x="8928754" y="2313811"/>
                  <a:pt x="8934082" y="2312863"/>
                  <a:pt x="8939658" y="2313282"/>
                </a:cubicBezTo>
                <a:cubicBezTo>
                  <a:pt x="8970841" y="2307725"/>
                  <a:pt x="9002734" y="2304744"/>
                  <a:pt x="9035120" y="2304217"/>
                </a:cubicBezTo>
                <a:close/>
                <a:moveTo>
                  <a:pt x="7382807" y="2302594"/>
                </a:moveTo>
                <a:lnTo>
                  <a:pt x="7399895" y="2304217"/>
                </a:lnTo>
                <a:cubicBezTo>
                  <a:pt x="7432280" y="2304744"/>
                  <a:pt x="7464173" y="2307725"/>
                  <a:pt x="7495356" y="2313282"/>
                </a:cubicBezTo>
                <a:cubicBezTo>
                  <a:pt x="7500932" y="2312863"/>
                  <a:pt x="7506260" y="2313811"/>
                  <a:pt x="7511569" y="2314821"/>
                </a:cubicBezTo>
                <a:lnTo>
                  <a:pt x="7511686" y="2315969"/>
                </a:lnTo>
                <a:cubicBezTo>
                  <a:pt x="7870536" y="2375367"/>
                  <a:pt x="8151575" y="2656144"/>
                  <a:pt x="8201852" y="3009010"/>
                </a:cubicBezTo>
                <a:cubicBezTo>
                  <a:pt x="8202019" y="3009063"/>
                  <a:pt x="8202189" y="3009068"/>
                  <a:pt x="8202357" y="3009073"/>
                </a:cubicBezTo>
                <a:lnTo>
                  <a:pt x="8202898" y="3015763"/>
                </a:lnTo>
                <a:cubicBezTo>
                  <a:pt x="8207954" y="3046007"/>
                  <a:pt x="8210404" y="3076892"/>
                  <a:pt x="8210362" y="3108220"/>
                </a:cubicBezTo>
                <a:cubicBezTo>
                  <a:pt x="8211674" y="3113850"/>
                  <a:pt x="8211732" y="3119519"/>
                  <a:pt x="8211732" y="3125201"/>
                </a:cubicBezTo>
                <a:cubicBezTo>
                  <a:pt x="8211732" y="3129023"/>
                  <a:pt x="8211705" y="3132839"/>
                  <a:pt x="8211139" y="3136641"/>
                </a:cubicBezTo>
                <a:lnTo>
                  <a:pt x="8210640" y="3136608"/>
                </a:lnTo>
                <a:lnTo>
                  <a:pt x="8210614" y="3137103"/>
                </a:lnTo>
                <a:lnTo>
                  <a:pt x="8193496" y="3135477"/>
                </a:lnTo>
                <a:cubicBezTo>
                  <a:pt x="8161122" y="3134950"/>
                  <a:pt x="8129241" y="3131969"/>
                  <a:pt x="8098069" y="3126415"/>
                </a:cubicBezTo>
                <a:cubicBezTo>
                  <a:pt x="8092492" y="3126834"/>
                  <a:pt x="8087163" y="3125886"/>
                  <a:pt x="8081853" y="3124875"/>
                </a:cubicBezTo>
                <a:lnTo>
                  <a:pt x="8081737" y="3123727"/>
                </a:lnTo>
                <a:cubicBezTo>
                  <a:pt x="7722885" y="3064328"/>
                  <a:pt x="7441846" y="2783551"/>
                  <a:pt x="7391571" y="2430686"/>
                </a:cubicBezTo>
                <a:cubicBezTo>
                  <a:pt x="7391403" y="2430633"/>
                  <a:pt x="7391235" y="2430628"/>
                  <a:pt x="7391065" y="2430623"/>
                </a:cubicBezTo>
                <a:lnTo>
                  <a:pt x="7390527" y="2423947"/>
                </a:lnTo>
                <a:cubicBezTo>
                  <a:pt x="7385468" y="2393697"/>
                  <a:pt x="7383018" y="2362806"/>
                  <a:pt x="7383060" y="2331471"/>
                </a:cubicBezTo>
                <a:cubicBezTo>
                  <a:pt x="7381748" y="2325843"/>
                  <a:pt x="7381689" y="2320176"/>
                  <a:pt x="7381689" y="2314495"/>
                </a:cubicBezTo>
                <a:lnTo>
                  <a:pt x="7382283" y="2303055"/>
                </a:lnTo>
                <a:lnTo>
                  <a:pt x="7382781" y="2303088"/>
                </a:lnTo>
                <a:close/>
                <a:moveTo>
                  <a:pt x="7360056" y="2302594"/>
                </a:moveTo>
                <a:lnTo>
                  <a:pt x="7360082" y="2303088"/>
                </a:lnTo>
                <a:lnTo>
                  <a:pt x="7360580" y="2303055"/>
                </a:lnTo>
                <a:lnTo>
                  <a:pt x="7361174" y="2314495"/>
                </a:lnTo>
                <a:cubicBezTo>
                  <a:pt x="7361174" y="2320176"/>
                  <a:pt x="7361116" y="2325843"/>
                  <a:pt x="7359804" y="2331471"/>
                </a:cubicBezTo>
                <a:cubicBezTo>
                  <a:pt x="7359846" y="2362806"/>
                  <a:pt x="7357395" y="2393697"/>
                  <a:pt x="7352337" y="2423947"/>
                </a:cubicBezTo>
                <a:lnTo>
                  <a:pt x="7351798" y="2430623"/>
                </a:lnTo>
                <a:cubicBezTo>
                  <a:pt x="7351629" y="2430628"/>
                  <a:pt x="7351460" y="2430633"/>
                  <a:pt x="7351293" y="2430686"/>
                </a:cubicBezTo>
                <a:cubicBezTo>
                  <a:pt x="7301017" y="2783551"/>
                  <a:pt x="7019978" y="3064328"/>
                  <a:pt x="6661127" y="3123727"/>
                </a:cubicBezTo>
                <a:lnTo>
                  <a:pt x="6661011" y="3124875"/>
                </a:lnTo>
                <a:cubicBezTo>
                  <a:pt x="6655700" y="3125886"/>
                  <a:pt x="6650371" y="3126834"/>
                  <a:pt x="6644794" y="3126415"/>
                </a:cubicBezTo>
                <a:cubicBezTo>
                  <a:pt x="6613622" y="3131969"/>
                  <a:pt x="6581742" y="3134950"/>
                  <a:pt x="6549368" y="3135477"/>
                </a:cubicBezTo>
                <a:lnTo>
                  <a:pt x="6532249" y="3137103"/>
                </a:lnTo>
                <a:lnTo>
                  <a:pt x="6532223" y="3136608"/>
                </a:lnTo>
                <a:lnTo>
                  <a:pt x="6531724" y="3136641"/>
                </a:lnTo>
                <a:cubicBezTo>
                  <a:pt x="6531158" y="3132839"/>
                  <a:pt x="6531131" y="3129023"/>
                  <a:pt x="6531131" y="3125201"/>
                </a:cubicBezTo>
                <a:cubicBezTo>
                  <a:pt x="6531131" y="3119519"/>
                  <a:pt x="6531190" y="3113850"/>
                  <a:pt x="6532502" y="3108220"/>
                </a:cubicBezTo>
                <a:cubicBezTo>
                  <a:pt x="6532460" y="3076892"/>
                  <a:pt x="6534909" y="3046007"/>
                  <a:pt x="6539966" y="3015763"/>
                </a:cubicBezTo>
                <a:lnTo>
                  <a:pt x="6540506" y="3009073"/>
                </a:lnTo>
                <a:cubicBezTo>
                  <a:pt x="6540675" y="3009068"/>
                  <a:pt x="6540844" y="3009063"/>
                  <a:pt x="6541012" y="3009010"/>
                </a:cubicBezTo>
                <a:cubicBezTo>
                  <a:pt x="6591288" y="2656144"/>
                  <a:pt x="6872327" y="2375367"/>
                  <a:pt x="7231178" y="2315969"/>
                </a:cubicBezTo>
                <a:lnTo>
                  <a:pt x="7231295" y="2314821"/>
                </a:lnTo>
                <a:cubicBezTo>
                  <a:pt x="7236603" y="2313811"/>
                  <a:pt x="7241931" y="2312863"/>
                  <a:pt x="7247507" y="2313282"/>
                </a:cubicBezTo>
                <a:cubicBezTo>
                  <a:pt x="7278691" y="2307725"/>
                  <a:pt x="7310583" y="2304744"/>
                  <a:pt x="7342969" y="2304217"/>
                </a:cubicBezTo>
                <a:close/>
                <a:moveTo>
                  <a:pt x="5690656" y="2302594"/>
                </a:moveTo>
                <a:lnTo>
                  <a:pt x="5707743" y="2304217"/>
                </a:lnTo>
                <a:cubicBezTo>
                  <a:pt x="5740129" y="2304744"/>
                  <a:pt x="5772021" y="2307725"/>
                  <a:pt x="5803205" y="2313282"/>
                </a:cubicBezTo>
                <a:cubicBezTo>
                  <a:pt x="5808781" y="2312863"/>
                  <a:pt x="5814109" y="2313811"/>
                  <a:pt x="5819417" y="2314821"/>
                </a:cubicBezTo>
                <a:lnTo>
                  <a:pt x="5819534" y="2315969"/>
                </a:lnTo>
                <a:cubicBezTo>
                  <a:pt x="6178385" y="2375367"/>
                  <a:pt x="6459424" y="2656144"/>
                  <a:pt x="6509700" y="3009010"/>
                </a:cubicBezTo>
                <a:cubicBezTo>
                  <a:pt x="6509868" y="3009063"/>
                  <a:pt x="6510037" y="3009068"/>
                  <a:pt x="6510206" y="3009073"/>
                </a:cubicBezTo>
                <a:lnTo>
                  <a:pt x="6510746" y="3015763"/>
                </a:lnTo>
                <a:cubicBezTo>
                  <a:pt x="6515803" y="3046007"/>
                  <a:pt x="6518252" y="3076892"/>
                  <a:pt x="6518210" y="3108220"/>
                </a:cubicBezTo>
                <a:cubicBezTo>
                  <a:pt x="6519522" y="3113850"/>
                  <a:pt x="6519581" y="3119519"/>
                  <a:pt x="6519581" y="3125201"/>
                </a:cubicBezTo>
                <a:cubicBezTo>
                  <a:pt x="6519581" y="3129023"/>
                  <a:pt x="6519554" y="3132839"/>
                  <a:pt x="6518988" y="3136641"/>
                </a:cubicBezTo>
                <a:lnTo>
                  <a:pt x="6518489" y="3136608"/>
                </a:lnTo>
                <a:lnTo>
                  <a:pt x="6518463" y="3137103"/>
                </a:lnTo>
                <a:lnTo>
                  <a:pt x="6501344" y="3135477"/>
                </a:lnTo>
                <a:cubicBezTo>
                  <a:pt x="6468970" y="3134950"/>
                  <a:pt x="6437090" y="3131969"/>
                  <a:pt x="6405918" y="3126415"/>
                </a:cubicBezTo>
                <a:cubicBezTo>
                  <a:pt x="6400341" y="3126834"/>
                  <a:pt x="6395012" y="3125886"/>
                  <a:pt x="6389701" y="3124875"/>
                </a:cubicBezTo>
                <a:lnTo>
                  <a:pt x="6389585" y="3123727"/>
                </a:lnTo>
                <a:cubicBezTo>
                  <a:pt x="6030734" y="3064328"/>
                  <a:pt x="5749695" y="2783551"/>
                  <a:pt x="5699419" y="2430686"/>
                </a:cubicBezTo>
                <a:cubicBezTo>
                  <a:pt x="5699252" y="2430633"/>
                  <a:pt x="5699083" y="2430628"/>
                  <a:pt x="5698914" y="2430623"/>
                </a:cubicBezTo>
                <a:lnTo>
                  <a:pt x="5698375" y="2423947"/>
                </a:lnTo>
                <a:cubicBezTo>
                  <a:pt x="5693317" y="2393697"/>
                  <a:pt x="5690866" y="2362806"/>
                  <a:pt x="5690908" y="2331471"/>
                </a:cubicBezTo>
                <a:cubicBezTo>
                  <a:pt x="5689596" y="2325843"/>
                  <a:pt x="5689538" y="2320176"/>
                  <a:pt x="5689538" y="2314495"/>
                </a:cubicBezTo>
                <a:lnTo>
                  <a:pt x="5690132" y="2303055"/>
                </a:lnTo>
                <a:lnTo>
                  <a:pt x="5690630" y="2303088"/>
                </a:lnTo>
                <a:close/>
                <a:moveTo>
                  <a:pt x="5667905" y="2302594"/>
                </a:moveTo>
                <a:lnTo>
                  <a:pt x="5667931" y="2303088"/>
                </a:lnTo>
                <a:lnTo>
                  <a:pt x="5668429" y="2303055"/>
                </a:lnTo>
                <a:lnTo>
                  <a:pt x="5669023" y="2314495"/>
                </a:lnTo>
                <a:cubicBezTo>
                  <a:pt x="5669023" y="2320176"/>
                  <a:pt x="5668964" y="2325843"/>
                  <a:pt x="5667652" y="2331471"/>
                </a:cubicBezTo>
                <a:cubicBezTo>
                  <a:pt x="5667694" y="2362806"/>
                  <a:pt x="5665244" y="2393697"/>
                  <a:pt x="5660185" y="2423947"/>
                </a:cubicBezTo>
                <a:lnTo>
                  <a:pt x="5659647" y="2430623"/>
                </a:lnTo>
                <a:cubicBezTo>
                  <a:pt x="5659477" y="2430628"/>
                  <a:pt x="5659309" y="2430633"/>
                  <a:pt x="5659141" y="2430686"/>
                </a:cubicBezTo>
                <a:cubicBezTo>
                  <a:pt x="5608866" y="2783551"/>
                  <a:pt x="5327827" y="3064328"/>
                  <a:pt x="4968975" y="3123727"/>
                </a:cubicBezTo>
                <a:lnTo>
                  <a:pt x="4968859" y="3124875"/>
                </a:lnTo>
                <a:cubicBezTo>
                  <a:pt x="4963549" y="3125886"/>
                  <a:pt x="4958220" y="3126834"/>
                  <a:pt x="4952643" y="3126415"/>
                </a:cubicBezTo>
                <a:cubicBezTo>
                  <a:pt x="4921471" y="3131969"/>
                  <a:pt x="4889590" y="3134950"/>
                  <a:pt x="4857216" y="3135477"/>
                </a:cubicBezTo>
                <a:lnTo>
                  <a:pt x="4840098" y="3137103"/>
                </a:lnTo>
                <a:lnTo>
                  <a:pt x="4840072" y="3136608"/>
                </a:lnTo>
                <a:lnTo>
                  <a:pt x="4839573" y="3136641"/>
                </a:lnTo>
                <a:cubicBezTo>
                  <a:pt x="4839007" y="3132839"/>
                  <a:pt x="4838980" y="3129023"/>
                  <a:pt x="4838980" y="3125201"/>
                </a:cubicBezTo>
                <a:cubicBezTo>
                  <a:pt x="4838980" y="3119519"/>
                  <a:pt x="4839038" y="3113850"/>
                  <a:pt x="4840350" y="3108220"/>
                </a:cubicBezTo>
                <a:cubicBezTo>
                  <a:pt x="4840308" y="3076892"/>
                  <a:pt x="4842758" y="3046007"/>
                  <a:pt x="4847814" y="3015763"/>
                </a:cubicBezTo>
                <a:lnTo>
                  <a:pt x="4848355" y="3009073"/>
                </a:lnTo>
                <a:cubicBezTo>
                  <a:pt x="4848523" y="3009068"/>
                  <a:pt x="4848693" y="3009063"/>
                  <a:pt x="4848860" y="3009010"/>
                </a:cubicBezTo>
                <a:cubicBezTo>
                  <a:pt x="4899137" y="2656144"/>
                  <a:pt x="5180176" y="2375367"/>
                  <a:pt x="5539026" y="2315969"/>
                </a:cubicBezTo>
                <a:lnTo>
                  <a:pt x="5539143" y="2314821"/>
                </a:lnTo>
                <a:cubicBezTo>
                  <a:pt x="5544452" y="2313811"/>
                  <a:pt x="5549780" y="2312863"/>
                  <a:pt x="5555356" y="2313282"/>
                </a:cubicBezTo>
                <a:cubicBezTo>
                  <a:pt x="5586539" y="2307725"/>
                  <a:pt x="5618432" y="2304744"/>
                  <a:pt x="5650817" y="2304217"/>
                </a:cubicBezTo>
                <a:close/>
                <a:moveTo>
                  <a:pt x="3998505" y="2302594"/>
                </a:moveTo>
                <a:lnTo>
                  <a:pt x="4015592" y="2304217"/>
                </a:lnTo>
                <a:cubicBezTo>
                  <a:pt x="4047978" y="2304744"/>
                  <a:pt x="4079870" y="2307725"/>
                  <a:pt x="4111054" y="2313282"/>
                </a:cubicBezTo>
                <a:cubicBezTo>
                  <a:pt x="4116630" y="2312863"/>
                  <a:pt x="4121958" y="2313811"/>
                  <a:pt x="4127266" y="2314821"/>
                </a:cubicBezTo>
                <a:lnTo>
                  <a:pt x="4127384" y="2315969"/>
                </a:lnTo>
                <a:cubicBezTo>
                  <a:pt x="4486234" y="2375367"/>
                  <a:pt x="4767273" y="2656144"/>
                  <a:pt x="4817549" y="3009010"/>
                </a:cubicBezTo>
                <a:cubicBezTo>
                  <a:pt x="4817717" y="3009063"/>
                  <a:pt x="4817886" y="3009068"/>
                  <a:pt x="4818055" y="3009073"/>
                </a:cubicBezTo>
                <a:lnTo>
                  <a:pt x="4818595" y="3015763"/>
                </a:lnTo>
                <a:cubicBezTo>
                  <a:pt x="4823652" y="3046007"/>
                  <a:pt x="4826101" y="3076892"/>
                  <a:pt x="4826059" y="3108220"/>
                </a:cubicBezTo>
                <a:cubicBezTo>
                  <a:pt x="4827371" y="3113850"/>
                  <a:pt x="4827430" y="3119519"/>
                  <a:pt x="4827430" y="3125201"/>
                </a:cubicBezTo>
                <a:cubicBezTo>
                  <a:pt x="4827430" y="3129023"/>
                  <a:pt x="4827403" y="3132839"/>
                  <a:pt x="4826837" y="3136641"/>
                </a:cubicBezTo>
                <a:lnTo>
                  <a:pt x="4826338" y="3136608"/>
                </a:lnTo>
                <a:lnTo>
                  <a:pt x="4826312" y="3137103"/>
                </a:lnTo>
                <a:lnTo>
                  <a:pt x="4809193" y="3135477"/>
                </a:lnTo>
                <a:cubicBezTo>
                  <a:pt x="4776819" y="3134950"/>
                  <a:pt x="4744939" y="3131969"/>
                  <a:pt x="4713767" y="3126415"/>
                </a:cubicBezTo>
                <a:cubicBezTo>
                  <a:pt x="4708190" y="3126834"/>
                  <a:pt x="4702861" y="3125886"/>
                  <a:pt x="4697550" y="3124875"/>
                </a:cubicBezTo>
                <a:lnTo>
                  <a:pt x="4697434" y="3123727"/>
                </a:lnTo>
                <a:cubicBezTo>
                  <a:pt x="4338583" y="3064328"/>
                  <a:pt x="4057544" y="2783551"/>
                  <a:pt x="4007268" y="2430686"/>
                </a:cubicBezTo>
                <a:cubicBezTo>
                  <a:pt x="4007101" y="2430633"/>
                  <a:pt x="4006932" y="2430628"/>
                  <a:pt x="4006763" y="2430623"/>
                </a:cubicBezTo>
                <a:lnTo>
                  <a:pt x="4006225" y="2423947"/>
                </a:lnTo>
                <a:cubicBezTo>
                  <a:pt x="4001166" y="2393697"/>
                  <a:pt x="3998715" y="2362806"/>
                  <a:pt x="3998757" y="2331471"/>
                </a:cubicBezTo>
                <a:cubicBezTo>
                  <a:pt x="3997445" y="2325843"/>
                  <a:pt x="3997387" y="2320176"/>
                  <a:pt x="3997387" y="2314495"/>
                </a:cubicBezTo>
                <a:lnTo>
                  <a:pt x="3997981" y="2303055"/>
                </a:lnTo>
                <a:lnTo>
                  <a:pt x="3998479" y="2303088"/>
                </a:lnTo>
                <a:close/>
                <a:moveTo>
                  <a:pt x="3975754" y="2302594"/>
                </a:moveTo>
                <a:lnTo>
                  <a:pt x="3975780" y="2303088"/>
                </a:lnTo>
                <a:lnTo>
                  <a:pt x="3976278" y="2303055"/>
                </a:lnTo>
                <a:lnTo>
                  <a:pt x="3976872" y="2314495"/>
                </a:lnTo>
                <a:cubicBezTo>
                  <a:pt x="3976872" y="2320176"/>
                  <a:pt x="3976813" y="2325843"/>
                  <a:pt x="3975501" y="2331471"/>
                </a:cubicBezTo>
                <a:cubicBezTo>
                  <a:pt x="3975543" y="2362806"/>
                  <a:pt x="3973093" y="2393697"/>
                  <a:pt x="3968034" y="2423947"/>
                </a:cubicBezTo>
                <a:lnTo>
                  <a:pt x="3967496" y="2430623"/>
                </a:lnTo>
                <a:cubicBezTo>
                  <a:pt x="3967326" y="2430628"/>
                  <a:pt x="3967158" y="2430633"/>
                  <a:pt x="3966990" y="2430686"/>
                </a:cubicBezTo>
                <a:cubicBezTo>
                  <a:pt x="3916715" y="2783551"/>
                  <a:pt x="3635676" y="3064328"/>
                  <a:pt x="3276825" y="3123727"/>
                </a:cubicBezTo>
                <a:lnTo>
                  <a:pt x="3276708" y="3124875"/>
                </a:lnTo>
                <a:cubicBezTo>
                  <a:pt x="3271398" y="3125886"/>
                  <a:pt x="3266069" y="3126834"/>
                  <a:pt x="3260492" y="3126415"/>
                </a:cubicBezTo>
                <a:cubicBezTo>
                  <a:pt x="3229320" y="3131969"/>
                  <a:pt x="3197440" y="3134950"/>
                  <a:pt x="3165065" y="3135477"/>
                </a:cubicBezTo>
                <a:lnTo>
                  <a:pt x="3147947" y="3137103"/>
                </a:lnTo>
                <a:lnTo>
                  <a:pt x="3147921" y="3136608"/>
                </a:lnTo>
                <a:lnTo>
                  <a:pt x="3147422" y="3136641"/>
                </a:lnTo>
                <a:cubicBezTo>
                  <a:pt x="3146856" y="3132839"/>
                  <a:pt x="3146829" y="3129023"/>
                  <a:pt x="3146829" y="3125201"/>
                </a:cubicBezTo>
                <a:cubicBezTo>
                  <a:pt x="3146829" y="3119519"/>
                  <a:pt x="3146887" y="3113850"/>
                  <a:pt x="3148199" y="3108220"/>
                </a:cubicBezTo>
                <a:cubicBezTo>
                  <a:pt x="3148157" y="3076892"/>
                  <a:pt x="3150607" y="3046007"/>
                  <a:pt x="3155663" y="3015763"/>
                </a:cubicBezTo>
                <a:lnTo>
                  <a:pt x="3156204" y="3009073"/>
                </a:lnTo>
                <a:cubicBezTo>
                  <a:pt x="3156372" y="3009068"/>
                  <a:pt x="3156542" y="3009063"/>
                  <a:pt x="3156709" y="3009010"/>
                </a:cubicBezTo>
                <a:cubicBezTo>
                  <a:pt x="3206986" y="2656144"/>
                  <a:pt x="3488025" y="2375367"/>
                  <a:pt x="3846875" y="2315969"/>
                </a:cubicBezTo>
                <a:lnTo>
                  <a:pt x="3846992" y="2314821"/>
                </a:lnTo>
                <a:cubicBezTo>
                  <a:pt x="3852301" y="2313811"/>
                  <a:pt x="3857629" y="2312863"/>
                  <a:pt x="3863205" y="2313282"/>
                </a:cubicBezTo>
                <a:cubicBezTo>
                  <a:pt x="3894388" y="2307725"/>
                  <a:pt x="3926281" y="2304744"/>
                  <a:pt x="3958666" y="2304217"/>
                </a:cubicBezTo>
                <a:close/>
                <a:moveTo>
                  <a:pt x="2306354" y="2302594"/>
                </a:moveTo>
                <a:lnTo>
                  <a:pt x="2323441" y="2304217"/>
                </a:lnTo>
                <a:cubicBezTo>
                  <a:pt x="2355827" y="2304744"/>
                  <a:pt x="2387719" y="2307725"/>
                  <a:pt x="2418903" y="2313282"/>
                </a:cubicBezTo>
                <a:cubicBezTo>
                  <a:pt x="2424479" y="2312863"/>
                  <a:pt x="2429807" y="2313811"/>
                  <a:pt x="2435115" y="2314821"/>
                </a:cubicBezTo>
                <a:lnTo>
                  <a:pt x="2435233" y="2315969"/>
                </a:lnTo>
                <a:cubicBezTo>
                  <a:pt x="2794083" y="2375367"/>
                  <a:pt x="3075122" y="2656144"/>
                  <a:pt x="3125398" y="3009010"/>
                </a:cubicBezTo>
                <a:cubicBezTo>
                  <a:pt x="3125566" y="3009063"/>
                  <a:pt x="3125735" y="3009068"/>
                  <a:pt x="3125904" y="3009073"/>
                </a:cubicBezTo>
                <a:lnTo>
                  <a:pt x="3126444" y="3015763"/>
                </a:lnTo>
                <a:cubicBezTo>
                  <a:pt x="3131501" y="3046007"/>
                  <a:pt x="3133950" y="3076892"/>
                  <a:pt x="3133908" y="3108220"/>
                </a:cubicBezTo>
                <a:cubicBezTo>
                  <a:pt x="3135220" y="3113850"/>
                  <a:pt x="3135279" y="3119519"/>
                  <a:pt x="3135279" y="3125201"/>
                </a:cubicBezTo>
                <a:cubicBezTo>
                  <a:pt x="3135279" y="3129023"/>
                  <a:pt x="3135252" y="3132839"/>
                  <a:pt x="3134686" y="3136641"/>
                </a:cubicBezTo>
                <a:lnTo>
                  <a:pt x="3134187" y="3136608"/>
                </a:lnTo>
                <a:lnTo>
                  <a:pt x="3134161" y="3137103"/>
                </a:lnTo>
                <a:lnTo>
                  <a:pt x="3117042" y="3135477"/>
                </a:lnTo>
                <a:cubicBezTo>
                  <a:pt x="3084668" y="3134950"/>
                  <a:pt x="3052788" y="3131969"/>
                  <a:pt x="3021616" y="3126415"/>
                </a:cubicBezTo>
                <a:cubicBezTo>
                  <a:pt x="3016039" y="3126834"/>
                  <a:pt x="3010710" y="3125886"/>
                  <a:pt x="3005399" y="3124875"/>
                </a:cubicBezTo>
                <a:lnTo>
                  <a:pt x="3005283" y="3123727"/>
                </a:lnTo>
                <a:cubicBezTo>
                  <a:pt x="2646432" y="3064328"/>
                  <a:pt x="2365393" y="2783551"/>
                  <a:pt x="2315117" y="2430686"/>
                </a:cubicBezTo>
                <a:cubicBezTo>
                  <a:pt x="2314950" y="2430633"/>
                  <a:pt x="2314781" y="2430628"/>
                  <a:pt x="2314612" y="2430623"/>
                </a:cubicBezTo>
                <a:lnTo>
                  <a:pt x="2314074" y="2423947"/>
                </a:lnTo>
                <a:cubicBezTo>
                  <a:pt x="2309015" y="2393697"/>
                  <a:pt x="2306564" y="2362806"/>
                  <a:pt x="2306606" y="2331471"/>
                </a:cubicBezTo>
                <a:cubicBezTo>
                  <a:pt x="2305294" y="2325843"/>
                  <a:pt x="2305236" y="2320176"/>
                  <a:pt x="2305236" y="2314495"/>
                </a:cubicBezTo>
                <a:lnTo>
                  <a:pt x="2305830" y="2303055"/>
                </a:lnTo>
                <a:lnTo>
                  <a:pt x="2306328" y="2303088"/>
                </a:lnTo>
                <a:close/>
                <a:moveTo>
                  <a:pt x="2283603" y="2302594"/>
                </a:moveTo>
                <a:lnTo>
                  <a:pt x="2283629" y="2303088"/>
                </a:lnTo>
                <a:lnTo>
                  <a:pt x="2284127" y="2303055"/>
                </a:lnTo>
                <a:lnTo>
                  <a:pt x="2284721" y="2314495"/>
                </a:lnTo>
                <a:cubicBezTo>
                  <a:pt x="2284721" y="2320176"/>
                  <a:pt x="2284662" y="2325843"/>
                  <a:pt x="2283350" y="2331471"/>
                </a:cubicBezTo>
                <a:cubicBezTo>
                  <a:pt x="2283392" y="2362806"/>
                  <a:pt x="2280942" y="2393697"/>
                  <a:pt x="2275883" y="2423947"/>
                </a:cubicBezTo>
                <a:lnTo>
                  <a:pt x="2275345" y="2430623"/>
                </a:lnTo>
                <a:cubicBezTo>
                  <a:pt x="2275175" y="2430628"/>
                  <a:pt x="2275007" y="2430633"/>
                  <a:pt x="2274839" y="2430686"/>
                </a:cubicBezTo>
                <a:cubicBezTo>
                  <a:pt x="2224564" y="2783551"/>
                  <a:pt x="1943525" y="3064328"/>
                  <a:pt x="1584673" y="3123727"/>
                </a:cubicBezTo>
                <a:lnTo>
                  <a:pt x="1584557" y="3124875"/>
                </a:lnTo>
                <a:cubicBezTo>
                  <a:pt x="1579247" y="3125886"/>
                  <a:pt x="1573918" y="3126834"/>
                  <a:pt x="1568341" y="3126415"/>
                </a:cubicBezTo>
                <a:cubicBezTo>
                  <a:pt x="1537169" y="3131969"/>
                  <a:pt x="1505289" y="3134950"/>
                  <a:pt x="1472914" y="3135477"/>
                </a:cubicBezTo>
                <a:lnTo>
                  <a:pt x="1455796" y="3137103"/>
                </a:lnTo>
                <a:lnTo>
                  <a:pt x="1455770" y="3136608"/>
                </a:lnTo>
                <a:lnTo>
                  <a:pt x="1455271" y="3136641"/>
                </a:lnTo>
                <a:cubicBezTo>
                  <a:pt x="1454705" y="3132839"/>
                  <a:pt x="1454678" y="3129023"/>
                  <a:pt x="1454678" y="3125201"/>
                </a:cubicBezTo>
                <a:cubicBezTo>
                  <a:pt x="1454678" y="3119519"/>
                  <a:pt x="1454736" y="3113850"/>
                  <a:pt x="1456048" y="3108220"/>
                </a:cubicBezTo>
                <a:cubicBezTo>
                  <a:pt x="1456006" y="3076892"/>
                  <a:pt x="1458456" y="3046007"/>
                  <a:pt x="1463513" y="3015763"/>
                </a:cubicBezTo>
                <a:lnTo>
                  <a:pt x="1464053" y="3009073"/>
                </a:lnTo>
                <a:cubicBezTo>
                  <a:pt x="1464221" y="3009068"/>
                  <a:pt x="1464391" y="3009063"/>
                  <a:pt x="1464558" y="3009010"/>
                </a:cubicBezTo>
                <a:cubicBezTo>
                  <a:pt x="1514835" y="2656144"/>
                  <a:pt x="1795874" y="2375367"/>
                  <a:pt x="2154724" y="2315969"/>
                </a:cubicBezTo>
                <a:lnTo>
                  <a:pt x="2154841" y="2314821"/>
                </a:lnTo>
                <a:cubicBezTo>
                  <a:pt x="2160150" y="2313811"/>
                  <a:pt x="2165478" y="2312863"/>
                  <a:pt x="2171054" y="2313282"/>
                </a:cubicBezTo>
                <a:cubicBezTo>
                  <a:pt x="2202237" y="2307725"/>
                  <a:pt x="2234130" y="2304744"/>
                  <a:pt x="2266515" y="2304217"/>
                </a:cubicBezTo>
                <a:close/>
                <a:moveTo>
                  <a:pt x="614203" y="2302594"/>
                </a:moveTo>
                <a:lnTo>
                  <a:pt x="631290" y="2304217"/>
                </a:lnTo>
                <a:cubicBezTo>
                  <a:pt x="663676" y="2304744"/>
                  <a:pt x="695568" y="2307725"/>
                  <a:pt x="726752" y="2313282"/>
                </a:cubicBezTo>
                <a:cubicBezTo>
                  <a:pt x="732328" y="2312863"/>
                  <a:pt x="737656" y="2313811"/>
                  <a:pt x="742964" y="2314821"/>
                </a:cubicBezTo>
                <a:lnTo>
                  <a:pt x="743081" y="2315969"/>
                </a:lnTo>
                <a:cubicBezTo>
                  <a:pt x="1101932" y="2375367"/>
                  <a:pt x="1382971" y="2656144"/>
                  <a:pt x="1433247" y="3009010"/>
                </a:cubicBezTo>
                <a:cubicBezTo>
                  <a:pt x="1433415" y="3009063"/>
                  <a:pt x="1433584" y="3009068"/>
                  <a:pt x="1433753" y="3009073"/>
                </a:cubicBezTo>
                <a:lnTo>
                  <a:pt x="1434293" y="3015763"/>
                </a:lnTo>
                <a:cubicBezTo>
                  <a:pt x="1439350" y="3046007"/>
                  <a:pt x="1441799" y="3076892"/>
                  <a:pt x="1441757" y="3108220"/>
                </a:cubicBezTo>
                <a:cubicBezTo>
                  <a:pt x="1443069" y="3113850"/>
                  <a:pt x="1443128" y="3119519"/>
                  <a:pt x="1443128" y="3125201"/>
                </a:cubicBezTo>
                <a:cubicBezTo>
                  <a:pt x="1443128" y="3129023"/>
                  <a:pt x="1443101" y="3132839"/>
                  <a:pt x="1442535" y="3136641"/>
                </a:cubicBezTo>
                <a:lnTo>
                  <a:pt x="1442036" y="3136608"/>
                </a:lnTo>
                <a:lnTo>
                  <a:pt x="1442010" y="3137103"/>
                </a:lnTo>
                <a:lnTo>
                  <a:pt x="1424891" y="3135477"/>
                </a:lnTo>
                <a:cubicBezTo>
                  <a:pt x="1392517" y="3134950"/>
                  <a:pt x="1360637" y="3131969"/>
                  <a:pt x="1329465" y="3126415"/>
                </a:cubicBezTo>
                <a:cubicBezTo>
                  <a:pt x="1323888" y="3126834"/>
                  <a:pt x="1318559" y="3125886"/>
                  <a:pt x="1313248" y="3124875"/>
                </a:cubicBezTo>
                <a:lnTo>
                  <a:pt x="1313132" y="3123727"/>
                </a:lnTo>
                <a:cubicBezTo>
                  <a:pt x="954281" y="3064328"/>
                  <a:pt x="673242" y="2783551"/>
                  <a:pt x="622966" y="2430686"/>
                </a:cubicBezTo>
                <a:cubicBezTo>
                  <a:pt x="622799" y="2430633"/>
                  <a:pt x="622630" y="2430628"/>
                  <a:pt x="622461" y="2430623"/>
                </a:cubicBezTo>
                <a:lnTo>
                  <a:pt x="621923" y="2423947"/>
                </a:lnTo>
                <a:cubicBezTo>
                  <a:pt x="616864" y="2393697"/>
                  <a:pt x="614413" y="2362806"/>
                  <a:pt x="614455" y="2331471"/>
                </a:cubicBezTo>
                <a:cubicBezTo>
                  <a:pt x="613143" y="2325843"/>
                  <a:pt x="613085" y="2320176"/>
                  <a:pt x="613085" y="2314495"/>
                </a:cubicBezTo>
                <a:lnTo>
                  <a:pt x="613679" y="2303055"/>
                </a:lnTo>
                <a:lnTo>
                  <a:pt x="614177" y="2303088"/>
                </a:lnTo>
                <a:close/>
                <a:moveTo>
                  <a:pt x="591452" y="2302594"/>
                </a:moveTo>
                <a:lnTo>
                  <a:pt x="591478" y="2303088"/>
                </a:lnTo>
                <a:lnTo>
                  <a:pt x="591976" y="2303055"/>
                </a:lnTo>
                <a:lnTo>
                  <a:pt x="592570" y="2314495"/>
                </a:lnTo>
                <a:cubicBezTo>
                  <a:pt x="592570" y="2320176"/>
                  <a:pt x="592511" y="2325843"/>
                  <a:pt x="591199" y="2331471"/>
                </a:cubicBezTo>
                <a:cubicBezTo>
                  <a:pt x="591242" y="2362806"/>
                  <a:pt x="588791" y="2393697"/>
                  <a:pt x="583732" y="2423947"/>
                </a:cubicBezTo>
                <a:lnTo>
                  <a:pt x="583194" y="2430623"/>
                </a:lnTo>
                <a:cubicBezTo>
                  <a:pt x="583024" y="2430628"/>
                  <a:pt x="582856" y="2430633"/>
                  <a:pt x="582689" y="2430686"/>
                </a:cubicBezTo>
                <a:cubicBezTo>
                  <a:pt x="537576" y="2747315"/>
                  <a:pt x="306662" y="3005901"/>
                  <a:pt x="0" y="3097101"/>
                </a:cubicBezTo>
                <a:lnTo>
                  <a:pt x="0" y="2964763"/>
                </a:lnTo>
                <a:cubicBezTo>
                  <a:pt x="229298" y="2881926"/>
                  <a:pt x="402181" y="2686530"/>
                  <a:pt x="449203" y="2447425"/>
                </a:cubicBezTo>
                <a:cubicBezTo>
                  <a:pt x="258971" y="2488309"/>
                  <a:pt x="97576" y="2603574"/>
                  <a:pt x="0" y="2761314"/>
                </a:cubicBezTo>
                <a:lnTo>
                  <a:pt x="0" y="2554520"/>
                </a:lnTo>
                <a:cubicBezTo>
                  <a:pt x="121484" y="2431613"/>
                  <a:pt x="282199" y="2345825"/>
                  <a:pt x="462573" y="2315969"/>
                </a:cubicBezTo>
                <a:lnTo>
                  <a:pt x="462690" y="2314821"/>
                </a:lnTo>
                <a:cubicBezTo>
                  <a:pt x="467999" y="2313811"/>
                  <a:pt x="473327" y="2312863"/>
                  <a:pt x="478903" y="2313282"/>
                </a:cubicBezTo>
                <a:cubicBezTo>
                  <a:pt x="510086" y="2307725"/>
                  <a:pt x="541979" y="2304744"/>
                  <a:pt x="574365" y="2304217"/>
                </a:cubicBezTo>
                <a:close/>
                <a:moveTo>
                  <a:pt x="11452667" y="1608087"/>
                </a:moveTo>
                <a:cubicBezTo>
                  <a:pt x="11177477" y="1666766"/>
                  <a:pt x="10962633" y="1879876"/>
                  <a:pt x="10909358" y="2148655"/>
                </a:cubicBezTo>
                <a:cubicBezTo>
                  <a:pt x="11184548" y="2089976"/>
                  <a:pt x="11399391" y="1876866"/>
                  <a:pt x="11452667" y="1608087"/>
                </a:cubicBezTo>
                <a:close/>
                <a:moveTo>
                  <a:pt x="10058800" y="1608087"/>
                </a:moveTo>
                <a:cubicBezTo>
                  <a:pt x="10112076" y="1876866"/>
                  <a:pt x="10326919" y="2089976"/>
                  <a:pt x="10602109" y="2148655"/>
                </a:cubicBezTo>
                <a:cubicBezTo>
                  <a:pt x="10548834" y="1879876"/>
                  <a:pt x="10333990" y="1666766"/>
                  <a:pt x="10058800" y="1608087"/>
                </a:cubicBezTo>
                <a:close/>
                <a:moveTo>
                  <a:pt x="9760514" y="1608087"/>
                </a:moveTo>
                <a:cubicBezTo>
                  <a:pt x="9485324" y="1666766"/>
                  <a:pt x="9270480" y="1879876"/>
                  <a:pt x="9217205" y="2148655"/>
                </a:cubicBezTo>
                <a:cubicBezTo>
                  <a:pt x="9492395" y="2089976"/>
                  <a:pt x="9707238" y="1876866"/>
                  <a:pt x="9760514" y="1608087"/>
                </a:cubicBezTo>
                <a:close/>
                <a:moveTo>
                  <a:pt x="8366649" y="1608087"/>
                </a:moveTo>
                <a:cubicBezTo>
                  <a:pt x="8419925" y="1876866"/>
                  <a:pt x="8634768" y="2089976"/>
                  <a:pt x="8909958" y="2148655"/>
                </a:cubicBezTo>
                <a:cubicBezTo>
                  <a:pt x="8856683" y="1879876"/>
                  <a:pt x="8641839" y="1666766"/>
                  <a:pt x="8366649" y="1608087"/>
                </a:cubicBezTo>
                <a:close/>
                <a:moveTo>
                  <a:pt x="8068363" y="1608087"/>
                </a:moveTo>
                <a:cubicBezTo>
                  <a:pt x="7793173" y="1666766"/>
                  <a:pt x="7578329" y="1879876"/>
                  <a:pt x="7525054" y="2148655"/>
                </a:cubicBezTo>
                <a:cubicBezTo>
                  <a:pt x="7800244" y="2089976"/>
                  <a:pt x="8015087" y="1876866"/>
                  <a:pt x="8068363" y="1608087"/>
                </a:cubicBezTo>
                <a:close/>
                <a:moveTo>
                  <a:pt x="6674498" y="1608087"/>
                </a:moveTo>
                <a:cubicBezTo>
                  <a:pt x="6727774" y="1876866"/>
                  <a:pt x="6942617" y="2089976"/>
                  <a:pt x="7217807" y="2148655"/>
                </a:cubicBezTo>
                <a:cubicBezTo>
                  <a:pt x="7164532" y="1879876"/>
                  <a:pt x="6949688" y="1666766"/>
                  <a:pt x="6674498" y="1608087"/>
                </a:cubicBezTo>
                <a:close/>
                <a:moveTo>
                  <a:pt x="6376212" y="1608087"/>
                </a:moveTo>
                <a:cubicBezTo>
                  <a:pt x="6101022" y="1666766"/>
                  <a:pt x="5886178" y="1879876"/>
                  <a:pt x="5832903" y="2148655"/>
                </a:cubicBezTo>
                <a:cubicBezTo>
                  <a:pt x="6108093" y="2089976"/>
                  <a:pt x="6322936" y="1876866"/>
                  <a:pt x="6376212" y="1608087"/>
                </a:cubicBezTo>
                <a:close/>
                <a:moveTo>
                  <a:pt x="4982347" y="1608087"/>
                </a:moveTo>
                <a:cubicBezTo>
                  <a:pt x="5035623" y="1876866"/>
                  <a:pt x="5250466" y="2089976"/>
                  <a:pt x="5525656" y="2148655"/>
                </a:cubicBezTo>
                <a:cubicBezTo>
                  <a:pt x="5472381" y="1879876"/>
                  <a:pt x="5257537" y="1666766"/>
                  <a:pt x="4982347" y="1608087"/>
                </a:cubicBezTo>
                <a:close/>
                <a:moveTo>
                  <a:pt x="4684061" y="1608087"/>
                </a:moveTo>
                <a:cubicBezTo>
                  <a:pt x="4408871" y="1666766"/>
                  <a:pt x="4194027" y="1879876"/>
                  <a:pt x="4140752" y="2148655"/>
                </a:cubicBezTo>
                <a:cubicBezTo>
                  <a:pt x="4415942" y="2089976"/>
                  <a:pt x="4630785" y="1876866"/>
                  <a:pt x="4684061" y="1608087"/>
                </a:cubicBezTo>
                <a:close/>
                <a:moveTo>
                  <a:pt x="3290196" y="1608087"/>
                </a:moveTo>
                <a:cubicBezTo>
                  <a:pt x="3343472" y="1876866"/>
                  <a:pt x="3558315" y="2089976"/>
                  <a:pt x="3833505" y="2148655"/>
                </a:cubicBezTo>
                <a:cubicBezTo>
                  <a:pt x="3780230" y="1879876"/>
                  <a:pt x="3565386" y="1666766"/>
                  <a:pt x="3290196" y="1608087"/>
                </a:cubicBezTo>
                <a:close/>
                <a:moveTo>
                  <a:pt x="2991910" y="1608087"/>
                </a:moveTo>
                <a:cubicBezTo>
                  <a:pt x="2716720" y="1666766"/>
                  <a:pt x="2501876" y="1879876"/>
                  <a:pt x="2448601" y="2148655"/>
                </a:cubicBezTo>
                <a:cubicBezTo>
                  <a:pt x="2723791" y="2089976"/>
                  <a:pt x="2938634" y="1876866"/>
                  <a:pt x="2991910" y="1608087"/>
                </a:cubicBezTo>
                <a:close/>
                <a:moveTo>
                  <a:pt x="1598045" y="1608087"/>
                </a:moveTo>
                <a:cubicBezTo>
                  <a:pt x="1651321" y="1876866"/>
                  <a:pt x="1866164" y="2089976"/>
                  <a:pt x="2141354" y="2148655"/>
                </a:cubicBezTo>
                <a:cubicBezTo>
                  <a:pt x="2088079" y="1879876"/>
                  <a:pt x="1873235" y="1666766"/>
                  <a:pt x="1598045" y="1608087"/>
                </a:cubicBezTo>
                <a:close/>
                <a:moveTo>
                  <a:pt x="1299759" y="1608087"/>
                </a:moveTo>
                <a:cubicBezTo>
                  <a:pt x="1024569" y="1666766"/>
                  <a:pt x="809725" y="1879876"/>
                  <a:pt x="756450" y="2148655"/>
                </a:cubicBezTo>
                <a:cubicBezTo>
                  <a:pt x="1031640" y="2089976"/>
                  <a:pt x="1246483" y="1876866"/>
                  <a:pt x="1299759" y="1608087"/>
                </a:cubicBezTo>
                <a:close/>
                <a:moveTo>
                  <a:pt x="0" y="1504081"/>
                </a:moveTo>
                <a:cubicBezTo>
                  <a:pt x="306658" y="1594561"/>
                  <a:pt x="537576" y="1851117"/>
                  <a:pt x="582690" y="2165262"/>
                </a:cubicBezTo>
                <a:cubicBezTo>
                  <a:pt x="582857" y="2165315"/>
                  <a:pt x="583026" y="2165320"/>
                  <a:pt x="583195" y="2165325"/>
                </a:cubicBezTo>
                <a:lnTo>
                  <a:pt x="583735" y="2171962"/>
                </a:lnTo>
                <a:cubicBezTo>
                  <a:pt x="588792" y="2201969"/>
                  <a:pt x="591242" y="2232611"/>
                  <a:pt x="591199" y="2263693"/>
                </a:cubicBezTo>
                <a:cubicBezTo>
                  <a:pt x="592511" y="2269279"/>
                  <a:pt x="592570" y="2274903"/>
                  <a:pt x="592570" y="2280541"/>
                </a:cubicBezTo>
                <a:cubicBezTo>
                  <a:pt x="592570" y="2284333"/>
                  <a:pt x="592543" y="2288119"/>
                  <a:pt x="591977" y="2291891"/>
                </a:cubicBezTo>
                <a:lnTo>
                  <a:pt x="591478" y="2291858"/>
                </a:lnTo>
                <a:lnTo>
                  <a:pt x="591452" y="2292349"/>
                </a:lnTo>
                <a:lnTo>
                  <a:pt x="574334" y="2290736"/>
                </a:lnTo>
                <a:cubicBezTo>
                  <a:pt x="541959" y="2290213"/>
                  <a:pt x="510079" y="2287255"/>
                  <a:pt x="478907" y="2281745"/>
                </a:cubicBezTo>
                <a:cubicBezTo>
                  <a:pt x="473330" y="2282161"/>
                  <a:pt x="468001" y="2281220"/>
                  <a:pt x="462690" y="2280217"/>
                </a:cubicBezTo>
                <a:lnTo>
                  <a:pt x="462574" y="2279078"/>
                </a:lnTo>
                <a:cubicBezTo>
                  <a:pt x="282200" y="2249456"/>
                  <a:pt x="121485" y="2164343"/>
                  <a:pt x="0" y="2042401"/>
                </a:cubicBezTo>
                <a:lnTo>
                  <a:pt x="0" y="1837231"/>
                </a:lnTo>
                <a:cubicBezTo>
                  <a:pt x="97584" y="1993737"/>
                  <a:pt x="258975" y="2108093"/>
                  <a:pt x="449203" y="2148655"/>
                </a:cubicBezTo>
                <a:cubicBezTo>
                  <a:pt x="402182" y="1911427"/>
                  <a:pt x="229297" y="1717565"/>
                  <a:pt x="0" y="1635380"/>
                </a:cubicBezTo>
                <a:close/>
                <a:moveTo>
                  <a:pt x="11608704" y="1464394"/>
                </a:moveTo>
                <a:lnTo>
                  <a:pt x="11625791" y="1466004"/>
                </a:lnTo>
                <a:cubicBezTo>
                  <a:pt x="11658177" y="1466527"/>
                  <a:pt x="11690070" y="1469485"/>
                  <a:pt x="11721253" y="1474998"/>
                </a:cubicBezTo>
                <a:cubicBezTo>
                  <a:pt x="11726829" y="1474582"/>
                  <a:pt x="11732157" y="1475523"/>
                  <a:pt x="11737466" y="1476525"/>
                </a:cubicBezTo>
                <a:lnTo>
                  <a:pt x="11737583" y="1477664"/>
                </a:lnTo>
                <a:cubicBezTo>
                  <a:pt x="11914088" y="1506650"/>
                  <a:pt x="12071767" y="1588774"/>
                  <a:pt x="12192000" y="1706842"/>
                </a:cubicBezTo>
                <a:lnTo>
                  <a:pt x="12192000" y="1906833"/>
                </a:lnTo>
                <a:cubicBezTo>
                  <a:pt x="12093732" y="1756811"/>
                  <a:pt x="11935983" y="1647542"/>
                  <a:pt x="11750953" y="1608088"/>
                </a:cubicBezTo>
                <a:cubicBezTo>
                  <a:pt x="11797422" y="1842524"/>
                  <a:pt x="11966808" y="2034608"/>
                  <a:pt x="12192000" y="2118654"/>
                </a:cubicBezTo>
                <a:lnTo>
                  <a:pt x="12192000" y="2250657"/>
                </a:lnTo>
                <a:cubicBezTo>
                  <a:pt x="11889465" y="2157681"/>
                  <a:pt x="11662185" y="1902872"/>
                  <a:pt x="11617468" y="1591480"/>
                </a:cubicBezTo>
                <a:cubicBezTo>
                  <a:pt x="11617300" y="1591427"/>
                  <a:pt x="11617132" y="1591423"/>
                  <a:pt x="11616962" y="1591418"/>
                </a:cubicBezTo>
                <a:lnTo>
                  <a:pt x="11616424" y="1584794"/>
                </a:lnTo>
                <a:cubicBezTo>
                  <a:pt x="11611365" y="1554782"/>
                  <a:pt x="11608914" y="1524133"/>
                  <a:pt x="11608957" y="1493044"/>
                </a:cubicBezTo>
                <a:cubicBezTo>
                  <a:pt x="11607645" y="1487460"/>
                  <a:pt x="11607586" y="1481838"/>
                  <a:pt x="11607586" y="1476202"/>
                </a:cubicBezTo>
                <a:lnTo>
                  <a:pt x="11608180" y="1464851"/>
                </a:lnTo>
                <a:lnTo>
                  <a:pt x="11608678" y="1464884"/>
                </a:lnTo>
                <a:close/>
                <a:moveTo>
                  <a:pt x="11594916" y="1464394"/>
                </a:moveTo>
                <a:lnTo>
                  <a:pt x="11594942" y="1464884"/>
                </a:lnTo>
                <a:lnTo>
                  <a:pt x="11595440" y="1464852"/>
                </a:lnTo>
                <a:lnTo>
                  <a:pt x="11596034" y="1476202"/>
                </a:lnTo>
                <a:cubicBezTo>
                  <a:pt x="11596034" y="1481838"/>
                  <a:pt x="11595975" y="1487460"/>
                  <a:pt x="11594663" y="1493044"/>
                </a:cubicBezTo>
                <a:cubicBezTo>
                  <a:pt x="11594706" y="1524133"/>
                  <a:pt x="11592255" y="1554782"/>
                  <a:pt x="11587196" y="1584794"/>
                </a:cubicBezTo>
                <a:lnTo>
                  <a:pt x="11586658" y="1591418"/>
                </a:lnTo>
                <a:cubicBezTo>
                  <a:pt x="11586488" y="1591423"/>
                  <a:pt x="11586320" y="1591427"/>
                  <a:pt x="11586152" y="1591480"/>
                </a:cubicBezTo>
                <a:cubicBezTo>
                  <a:pt x="11535877" y="1941574"/>
                  <a:pt x="11254838" y="2220146"/>
                  <a:pt x="10895987" y="2279078"/>
                </a:cubicBezTo>
                <a:lnTo>
                  <a:pt x="10895871" y="2280217"/>
                </a:lnTo>
                <a:cubicBezTo>
                  <a:pt x="10890560" y="2281220"/>
                  <a:pt x="10885231" y="2282161"/>
                  <a:pt x="10879654" y="2281745"/>
                </a:cubicBezTo>
                <a:cubicBezTo>
                  <a:pt x="10848482" y="2287255"/>
                  <a:pt x="10816602" y="2290213"/>
                  <a:pt x="10784227" y="2290736"/>
                </a:cubicBezTo>
                <a:lnTo>
                  <a:pt x="10767109" y="2292349"/>
                </a:lnTo>
                <a:lnTo>
                  <a:pt x="10767083" y="2291858"/>
                </a:lnTo>
                <a:lnTo>
                  <a:pt x="10766584" y="2291891"/>
                </a:lnTo>
                <a:cubicBezTo>
                  <a:pt x="10766018" y="2288119"/>
                  <a:pt x="10765991" y="2284333"/>
                  <a:pt x="10765991" y="2280541"/>
                </a:cubicBezTo>
                <a:cubicBezTo>
                  <a:pt x="10765991" y="2274903"/>
                  <a:pt x="10766050" y="2269279"/>
                  <a:pt x="10767362" y="2263693"/>
                </a:cubicBezTo>
                <a:cubicBezTo>
                  <a:pt x="10767319" y="2232611"/>
                  <a:pt x="10769769" y="2201969"/>
                  <a:pt x="10774826" y="2171962"/>
                </a:cubicBezTo>
                <a:lnTo>
                  <a:pt x="10775366" y="2165325"/>
                </a:lnTo>
                <a:cubicBezTo>
                  <a:pt x="10775535" y="2165320"/>
                  <a:pt x="10775704" y="2165315"/>
                  <a:pt x="10775872" y="2165262"/>
                </a:cubicBezTo>
                <a:cubicBezTo>
                  <a:pt x="10826148" y="1815167"/>
                  <a:pt x="11107187" y="1536596"/>
                  <a:pt x="11466037" y="1477664"/>
                </a:cubicBezTo>
                <a:lnTo>
                  <a:pt x="11466154" y="1476525"/>
                </a:lnTo>
                <a:cubicBezTo>
                  <a:pt x="11471463" y="1475523"/>
                  <a:pt x="11476791" y="1474582"/>
                  <a:pt x="11482367" y="1474998"/>
                </a:cubicBezTo>
                <a:cubicBezTo>
                  <a:pt x="11513550" y="1469485"/>
                  <a:pt x="11545443" y="1466527"/>
                  <a:pt x="11577829" y="1466004"/>
                </a:cubicBezTo>
                <a:close/>
                <a:moveTo>
                  <a:pt x="9916551" y="1464394"/>
                </a:moveTo>
                <a:lnTo>
                  <a:pt x="9933638" y="1466004"/>
                </a:lnTo>
                <a:cubicBezTo>
                  <a:pt x="9966024" y="1466527"/>
                  <a:pt x="9997917" y="1469485"/>
                  <a:pt x="10029100" y="1474998"/>
                </a:cubicBezTo>
                <a:cubicBezTo>
                  <a:pt x="10034676" y="1474582"/>
                  <a:pt x="10040004" y="1475523"/>
                  <a:pt x="10045313" y="1476525"/>
                </a:cubicBezTo>
                <a:lnTo>
                  <a:pt x="10045430" y="1477664"/>
                </a:lnTo>
                <a:cubicBezTo>
                  <a:pt x="10404280" y="1536596"/>
                  <a:pt x="10685319" y="1815167"/>
                  <a:pt x="10735596" y="2165262"/>
                </a:cubicBezTo>
                <a:cubicBezTo>
                  <a:pt x="10735763" y="2165315"/>
                  <a:pt x="10735932" y="2165320"/>
                  <a:pt x="10736101" y="2165325"/>
                </a:cubicBezTo>
                <a:lnTo>
                  <a:pt x="10736641" y="2171962"/>
                </a:lnTo>
                <a:cubicBezTo>
                  <a:pt x="10741698" y="2201969"/>
                  <a:pt x="10744148" y="2232611"/>
                  <a:pt x="10744105" y="2263693"/>
                </a:cubicBezTo>
                <a:cubicBezTo>
                  <a:pt x="10745417" y="2269279"/>
                  <a:pt x="10745476" y="2274903"/>
                  <a:pt x="10745476" y="2280541"/>
                </a:cubicBezTo>
                <a:cubicBezTo>
                  <a:pt x="10745476" y="2284333"/>
                  <a:pt x="10745449" y="2288119"/>
                  <a:pt x="10744883" y="2291891"/>
                </a:cubicBezTo>
                <a:lnTo>
                  <a:pt x="10744384" y="2291858"/>
                </a:lnTo>
                <a:lnTo>
                  <a:pt x="10744358" y="2292349"/>
                </a:lnTo>
                <a:lnTo>
                  <a:pt x="10727240" y="2290736"/>
                </a:lnTo>
                <a:cubicBezTo>
                  <a:pt x="10694865" y="2290213"/>
                  <a:pt x="10662985" y="2287255"/>
                  <a:pt x="10631813" y="2281745"/>
                </a:cubicBezTo>
                <a:cubicBezTo>
                  <a:pt x="10626236" y="2282161"/>
                  <a:pt x="10620907" y="2281220"/>
                  <a:pt x="10615596" y="2280217"/>
                </a:cubicBezTo>
                <a:lnTo>
                  <a:pt x="10615480" y="2279078"/>
                </a:lnTo>
                <a:cubicBezTo>
                  <a:pt x="10256629" y="2220146"/>
                  <a:pt x="9975590" y="1941574"/>
                  <a:pt x="9925315" y="1591480"/>
                </a:cubicBezTo>
                <a:cubicBezTo>
                  <a:pt x="9925147" y="1591427"/>
                  <a:pt x="9924979" y="1591423"/>
                  <a:pt x="9924809" y="1591418"/>
                </a:cubicBezTo>
                <a:lnTo>
                  <a:pt x="9924271" y="1584794"/>
                </a:lnTo>
                <a:cubicBezTo>
                  <a:pt x="9919212" y="1554782"/>
                  <a:pt x="9916761" y="1524133"/>
                  <a:pt x="9916804" y="1493044"/>
                </a:cubicBezTo>
                <a:cubicBezTo>
                  <a:pt x="9915492" y="1487460"/>
                  <a:pt x="9915433" y="1481838"/>
                  <a:pt x="9915433" y="1476202"/>
                </a:cubicBezTo>
                <a:lnTo>
                  <a:pt x="9916027" y="1464852"/>
                </a:lnTo>
                <a:lnTo>
                  <a:pt x="9916525" y="1464884"/>
                </a:lnTo>
                <a:close/>
                <a:moveTo>
                  <a:pt x="9902763" y="1464394"/>
                </a:moveTo>
                <a:lnTo>
                  <a:pt x="9902789" y="1464884"/>
                </a:lnTo>
                <a:lnTo>
                  <a:pt x="9903287" y="1464852"/>
                </a:lnTo>
                <a:lnTo>
                  <a:pt x="9903881" y="1476202"/>
                </a:lnTo>
                <a:cubicBezTo>
                  <a:pt x="9903881" y="1481838"/>
                  <a:pt x="9903822" y="1487460"/>
                  <a:pt x="9902510" y="1493044"/>
                </a:cubicBezTo>
                <a:cubicBezTo>
                  <a:pt x="9902553" y="1524133"/>
                  <a:pt x="9900102" y="1554782"/>
                  <a:pt x="9895043" y="1584794"/>
                </a:cubicBezTo>
                <a:lnTo>
                  <a:pt x="9894505" y="1591418"/>
                </a:lnTo>
                <a:cubicBezTo>
                  <a:pt x="9894335" y="1591423"/>
                  <a:pt x="9894167" y="1591427"/>
                  <a:pt x="9893999" y="1591480"/>
                </a:cubicBezTo>
                <a:cubicBezTo>
                  <a:pt x="9843724" y="1941574"/>
                  <a:pt x="9562685" y="2220146"/>
                  <a:pt x="9203834" y="2279078"/>
                </a:cubicBezTo>
                <a:lnTo>
                  <a:pt x="9203718" y="2280217"/>
                </a:lnTo>
                <a:cubicBezTo>
                  <a:pt x="9198407" y="2281220"/>
                  <a:pt x="9193078" y="2282161"/>
                  <a:pt x="9187501" y="2281745"/>
                </a:cubicBezTo>
                <a:cubicBezTo>
                  <a:pt x="9156329" y="2287255"/>
                  <a:pt x="9124449" y="2290213"/>
                  <a:pt x="9092074" y="2290736"/>
                </a:cubicBezTo>
                <a:lnTo>
                  <a:pt x="9074956" y="2292349"/>
                </a:lnTo>
                <a:lnTo>
                  <a:pt x="9074930" y="2291858"/>
                </a:lnTo>
                <a:lnTo>
                  <a:pt x="9074431" y="2291891"/>
                </a:lnTo>
                <a:cubicBezTo>
                  <a:pt x="9073865" y="2288119"/>
                  <a:pt x="9073838" y="2284333"/>
                  <a:pt x="9073838" y="2280541"/>
                </a:cubicBezTo>
                <a:cubicBezTo>
                  <a:pt x="9073838" y="2274903"/>
                  <a:pt x="9073897" y="2269279"/>
                  <a:pt x="9075209" y="2263693"/>
                </a:cubicBezTo>
                <a:cubicBezTo>
                  <a:pt x="9075166" y="2232611"/>
                  <a:pt x="9077616" y="2201969"/>
                  <a:pt x="9082673" y="2171962"/>
                </a:cubicBezTo>
                <a:lnTo>
                  <a:pt x="9083213" y="2165325"/>
                </a:lnTo>
                <a:cubicBezTo>
                  <a:pt x="9083382" y="2165320"/>
                  <a:pt x="9083551" y="2165315"/>
                  <a:pt x="9083718" y="2165262"/>
                </a:cubicBezTo>
                <a:cubicBezTo>
                  <a:pt x="9133995" y="1815167"/>
                  <a:pt x="9415034" y="1536596"/>
                  <a:pt x="9773884" y="1477664"/>
                </a:cubicBezTo>
                <a:lnTo>
                  <a:pt x="9774001" y="1476525"/>
                </a:lnTo>
                <a:cubicBezTo>
                  <a:pt x="9779310" y="1475523"/>
                  <a:pt x="9784638" y="1474582"/>
                  <a:pt x="9790214" y="1474998"/>
                </a:cubicBezTo>
                <a:cubicBezTo>
                  <a:pt x="9821397" y="1469485"/>
                  <a:pt x="9853290" y="1466527"/>
                  <a:pt x="9885676" y="1466004"/>
                </a:cubicBezTo>
                <a:close/>
                <a:moveTo>
                  <a:pt x="8224400" y="1464394"/>
                </a:moveTo>
                <a:lnTo>
                  <a:pt x="8241488" y="1466004"/>
                </a:lnTo>
                <a:cubicBezTo>
                  <a:pt x="8273873" y="1466527"/>
                  <a:pt x="8305766" y="1469485"/>
                  <a:pt x="8336949" y="1474998"/>
                </a:cubicBezTo>
                <a:cubicBezTo>
                  <a:pt x="8342525" y="1474582"/>
                  <a:pt x="8347853" y="1475523"/>
                  <a:pt x="8353162" y="1476525"/>
                </a:cubicBezTo>
                <a:lnTo>
                  <a:pt x="8353279" y="1477664"/>
                </a:lnTo>
                <a:cubicBezTo>
                  <a:pt x="8712129" y="1536596"/>
                  <a:pt x="8993168" y="1815167"/>
                  <a:pt x="9043444" y="2165262"/>
                </a:cubicBezTo>
                <a:cubicBezTo>
                  <a:pt x="9043612" y="2165315"/>
                  <a:pt x="9043781" y="2165320"/>
                  <a:pt x="9043950" y="2165325"/>
                </a:cubicBezTo>
                <a:lnTo>
                  <a:pt x="9044490" y="2171962"/>
                </a:lnTo>
                <a:cubicBezTo>
                  <a:pt x="9049547" y="2201969"/>
                  <a:pt x="9051997" y="2232611"/>
                  <a:pt x="9051954" y="2263693"/>
                </a:cubicBezTo>
                <a:cubicBezTo>
                  <a:pt x="9053266" y="2269279"/>
                  <a:pt x="9053325" y="2274903"/>
                  <a:pt x="9053325" y="2280541"/>
                </a:cubicBezTo>
                <a:cubicBezTo>
                  <a:pt x="9053325" y="2284333"/>
                  <a:pt x="9053298" y="2288119"/>
                  <a:pt x="9052732" y="2291891"/>
                </a:cubicBezTo>
                <a:lnTo>
                  <a:pt x="9052233" y="2291858"/>
                </a:lnTo>
                <a:lnTo>
                  <a:pt x="9052207" y="2292349"/>
                </a:lnTo>
                <a:lnTo>
                  <a:pt x="9035089" y="2290736"/>
                </a:lnTo>
                <a:cubicBezTo>
                  <a:pt x="9002714" y="2290213"/>
                  <a:pt x="8970834" y="2287255"/>
                  <a:pt x="8939662" y="2281745"/>
                </a:cubicBezTo>
                <a:cubicBezTo>
                  <a:pt x="8934085" y="2282161"/>
                  <a:pt x="8928756" y="2281220"/>
                  <a:pt x="8923445" y="2280217"/>
                </a:cubicBezTo>
                <a:lnTo>
                  <a:pt x="8923329" y="2279078"/>
                </a:lnTo>
                <a:cubicBezTo>
                  <a:pt x="8564478" y="2220146"/>
                  <a:pt x="8283439" y="1941574"/>
                  <a:pt x="8233164" y="1591480"/>
                </a:cubicBezTo>
                <a:cubicBezTo>
                  <a:pt x="8232996" y="1591427"/>
                  <a:pt x="8232828" y="1591423"/>
                  <a:pt x="8232658" y="1591418"/>
                </a:cubicBezTo>
                <a:lnTo>
                  <a:pt x="8232120" y="1584794"/>
                </a:lnTo>
                <a:cubicBezTo>
                  <a:pt x="8227061" y="1554782"/>
                  <a:pt x="8224611" y="1524133"/>
                  <a:pt x="8224653" y="1493044"/>
                </a:cubicBezTo>
                <a:cubicBezTo>
                  <a:pt x="8223341" y="1487460"/>
                  <a:pt x="8223282" y="1481838"/>
                  <a:pt x="8223282" y="1476202"/>
                </a:cubicBezTo>
                <a:lnTo>
                  <a:pt x="8223876" y="1464852"/>
                </a:lnTo>
                <a:lnTo>
                  <a:pt x="8224374" y="1464884"/>
                </a:lnTo>
                <a:close/>
                <a:moveTo>
                  <a:pt x="8210612" y="1464394"/>
                </a:moveTo>
                <a:lnTo>
                  <a:pt x="8210638" y="1464884"/>
                </a:lnTo>
                <a:lnTo>
                  <a:pt x="8211136" y="1464852"/>
                </a:lnTo>
                <a:lnTo>
                  <a:pt x="8211730" y="1476202"/>
                </a:lnTo>
                <a:cubicBezTo>
                  <a:pt x="8211730" y="1481838"/>
                  <a:pt x="8211672" y="1487460"/>
                  <a:pt x="8210360" y="1493044"/>
                </a:cubicBezTo>
                <a:cubicBezTo>
                  <a:pt x="8210402" y="1524133"/>
                  <a:pt x="8207951" y="1554782"/>
                  <a:pt x="8202893" y="1584794"/>
                </a:cubicBezTo>
                <a:lnTo>
                  <a:pt x="8202354" y="1591418"/>
                </a:lnTo>
                <a:cubicBezTo>
                  <a:pt x="8202185" y="1591423"/>
                  <a:pt x="8202016" y="1591427"/>
                  <a:pt x="8201849" y="1591480"/>
                </a:cubicBezTo>
                <a:cubicBezTo>
                  <a:pt x="8151573" y="1941574"/>
                  <a:pt x="7870534" y="2220146"/>
                  <a:pt x="7511683" y="2279078"/>
                </a:cubicBezTo>
                <a:lnTo>
                  <a:pt x="7511567" y="2280217"/>
                </a:lnTo>
                <a:cubicBezTo>
                  <a:pt x="7506256" y="2281220"/>
                  <a:pt x="7500927" y="2282161"/>
                  <a:pt x="7495350" y="2281745"/>
                </a:cubicBezTo>
                <a:cubicBezTo>
                  <a:pt x="7464178" y="2287255"/>
                  <a:pt x="7432298" y="2290213"/>
                  <a:pt x="7399924" y="2290736"/>
                </a:cubicBezTo>
                <a:lnTo>
                  <a:pt x="7382805" y="2292349"/>
                </a:lnTo>
                <a:lnTo>
                  <a:pt x="7382779" y="2291858"/>
                </a:lnTo>
                <a:lnTo>
                  <a:pt x="7382280" y="2291891"/>
                </a:lnTo>
                <a:cubicBezTo>
                  <a:pt x="7381714" y="2288119"/>
                  <a:pt x="7381687" y="2284333"/>
                  <a:pt x="7381687" y="2280541"/>
                </a:cubicBezTo>
                <a:cubicBezTo>
                  <a:pt x="7381687" y="2274903"/>
                  <a:pt x="7381746" y="2269279"/>
                  <a:pt x="7383058" y="2263693"/>
                </a:cubicBezTo>
                <a:cubicBezTo>
                  <a:pt x="7383016" y="2232611"/>
                  <a:pt x="7385465" y="2201969"/>
                  <a:pt x="7390522" y="2171962"/>
                </a:cubicBezTo>
                <a:lnTo>
                  <a:pt x="7391062" y="2165325"/>
                </a:lnTo>
                <a:cubicBezTo>
                  <a:pt x="7391231" y="2165320"/>
                  <a:pt x="7391400" y="2165315"/>
                  <a:pt x="7391568" y="2165262"/>
                </a:cubicBezTo>
                <a:cubicBezTo>
                  <a:pt x="7441844" y="1815167"/>
                  <a:pt x="7722883" y="1536596"/>
                  <a:pt x="8081734" y="1477664"/>
                </a:cubicBezTo>
                <a:lnTo>
                  <a:pt x="8081851" y="1476525"/>
                </a:lnTo>
                <a:cubicBezTo>
                  <a:pt x="8087159" y="1475523"/>
                  <a:pt x="8092487" y="1474582"/>
                  <a:pt x="8098063" y="1474998"/>
                </a:cubicBezTo>
                <a:cubicBezTo>
                  <a:pt x="8129247" y="1469485"/>
                  <a:pt x="8161139" y="1466527"/>
                  <a:pt x="8193525" y="1466004"/>
                </a:cubicBezTo>
                <a:close/>
                <a:moveTo>
                  <a:pt x="6532249" y="1464394"/>
                </a:moveTo>
                <a:lnTo>
                  <a:pt x="6549337" y="1466004"/>
                </a:lnTo>
                <a:cubicBezTo>
                  <a:pt x="6581722" y="1466527"/>
                  <a:pt x="6613615" y="1469485"/>
                  <a:pt x="6644798" y="1474998"/>
                </a:cubicBezTo>
                <a:cubicBezTo>
                  <a:pt x="6650374" y="1474582"/>
                  <a:pt x="6655702" y="1475523"/>
                  <a:pt x="6661011" y="1476525"/>
                </a:cubicBezTo>
                <a:lnTo>
                  <a:pt x="6661128" y="1477664"/>
                </a:lnTo>
                <a:cubicBezTo>
                  <a:pt x="7019978" y="1536596"/>
                  <a:pt x="7301017" y="1815167"/>
                  <a:pt x="7351294" y="2165262"/>
                </a:cubicBezTo>
                <a:cubicBezTo>
                  <a:pt x="7351461" y="2165315"/>
                  <a:pt x="7351631" y="2165320"/>
                  <a:pt x="7351799" y="2165325"/>
                </a:cubicBezTo>
                <a:lnTo>
                  <a:pt x="7352340" y="2171962"/>
                </a:lnTo>
                <a:cubicBezTo>
                  <a:pt x="7357396" y="2201969"/>
                  <a:pt x="7359846" y="2232611"/>
                  <a:pt x="7359804" y="2263693"/>
                </a:cubicBezTo>
                <a:cubicBezTo>
                  <a:pt x="7361116" y="2269279"/>
                  <a:pt x="7361174" y="2274903"/>
                  <a:pt x="7361174" y="2280541"/>
                </a:cubicBezTo>
                <a:cubicBezTo>
                  <a:pt x="7361174" y="2284333"/>
                  <a:pt x="7361147" y="2288119"/>
                  <a:pt x="7360581" y="2291891"/>
                </a:cubicBezTo>
                <a:lnTo>
                  <a:pt x="7360082" y="2291858"/>
                </a:lnTo>
                <a:lnTo>
                  <a:pt x="7360056" y="2292349"/>
                </a:lnTo>
                <a:lnTo>
                  <a:pt x="7342938" y="2290736"/>
                </a:lnTo>
                <a:cubicBezTo>
                  <a:pt x="7310564" y="2290213"/>
                  <a:pt x="7278683" y="2287255"/>
                  <a:pt x="7247511" y="2281745"/>
                </a:cubicBezTo>
                <a:cubicBezTo>
                  <a:pt x="7241934" y="2282161"/>
                  <a:pt x="7236605" y="2281220"/>
                  <a:pt x="7231295" y="2280217"/>
                </a:cubicBezTo>
                <a:lnTo>
                  <a:pt x="7231179" y="2279078"/>
                </a:lnTo>
                <a:cubicBezTo>
                  <a:pt x="6872327" y="2220146"/>
                  <a:pt x="6591288" y="1941574"/>
                  <a:pt x="6541013" y="1591480"/>
                </a:cubicBezTo>
                <a:cubicBezTo>
                  <a:pt x="6540845" y="1591427"/>
                  <a:pt x="6540677" y="1591423"/>
                  <a:pt x="6540507" y="1591418"/>
                </a:cubicBezTo>
                <a:lnTo>
                  <a:pt x="6539969" y="1584794"/>
                </a:lnTo>
                <a:cubicBezTo>
                  <a:pt x="6534910" y="1554782"/>
                  <a:pt x="6532460" y="1524133"/>
                  <a:pt x="6532502" y="1493044"/>
                </a:cubicBezTo>
                <a:cubicBezTo>
                  <a:pt x="6531190" y="1487460"/>
                  <a:pt x="6531131" y="1481838"/>
                  <a:pt x="6531131" y="1476202"/>
                </a:cubicBezTo>
                <a:lnTo>
                  <a:pt x="6531725" y="1464852"/>
                </a:lnTo>
                <a:lnTo>
                  <a:pt x="6532223" y="1464884"/>
                </a:lnTo>
                <a:close/>
                <a:moveTo>
                  <a:pt x="6518461" y="1464394"/>
                </a:moveTo>
                <a:lnTo>
                  <a:pt x="6518487" y="1464884"/>
                </a:lnTo>
                <a:lnTo>
                  <a:pt x="6518985" y="1464852"/>
                </a:lnTo>
                <a:lnTo>
                  <a:pt x="6519579" y="1476202"/>
                </a:lnTo>
                <a:cubicBezTo>
                  <a:pt x="6519579" y="1481838"/>
                  <a:pt x="6519520" y="1487460"/>
                  <a:pt x="6518208" y="1493044"/>
                </a:cubicBezTo>
                <a:cubicBezTo>
                  <a:pt x="6518250" y="1524133"/>
                  <a:pt x="6515800" y="1554782"/>
                  <a:pt x="6510741" y="1584794"/>
                </a:cubicBezTo>
                <a:lnTo>
                  <a:pt x="6510203" y="1591418"/>
                </a:lnTo>
                <a:cubicBezTo>
                  <a:pt x="6510033" y="1591423"/>
                  <a:pt x="6509865" y="1591427"/>
                  <a:pt x="6509697" y="1591480"/>
                </a:cubicBezTo>
                <a:cubicBezTo>
                  <a:pt x="6459422" y="1941574"/>
                  <a:pt x="6178383" y="2220146"/>
                  <a:pt x="5819531" y="2279078"/>
                </a:cubicBezTo>
                <a:lnTo>
                  <a:pt x="5819415" y="2280217"/>
                </a:lnTo>
                <a:cubicBezTo>
                  <a:pt x="5814105" y="2281220"/>
                  <a:pt x="5808776" y="2282161"/>
                  <a:pt x="5803199" y="2281745"/>
                </a:cubicBezTo>
                <a:cubicBezTo>
                  <a:pt x="5772027" y="2287255"/>
                  <a:pt x="5740146" y="2290213"/>
                  <a:pt x="5707772" y="2290736"/>
                </a:cubicBezTo>
                <a:lnTo>
                  <a:pt x="5690654" y="2292349"/>
                </a:lnTo>
                <a:lnTo>
                  <a:pt x="5690628" y="2291858"/>
                </a:lnTo>
                <a:lnTo>
                  <a:pt x="5690129" y="2291891"/>
                </a:lnTo>
                <a:cubicBezTo>
                  <a:pt x="5689563" y="2288119"/>
                  <a:pt x="5689536" y="2284333"/>
                  <a:pt x="5689536" y="2280541"/>
                </a:cubicBezTo>
                <a:cubicBezTo>
                  <a:pt x="5689536" y="2274903"/>
                  <a:pt x="5689594" y="2269279"/>
                  <a:pt x="5690906" y="2263693"/>
                </a:cubicBezTo>
                <a:cubicBezTo>
                  <a:pt x="5690864" y="2232611"/>
                  <a:pt x="5693314" y="2201969"/>
                  <a:pt x="5698370" y="2171962"/>
                </a:cubicBezTo>
                <a:lnTo>
                  <a:pt x="5698911" y="2165325"/>
                </a:lnTo>
                <a:cubicBezTo>
                  <a:pt x="5699079" y="2165320"/>
                  <a:pt x="5699249" y="2165315"/>
                  <a:pt x="5699416" y="2165262"/>
                </a:cubicBezTo>
                <a:cubicBezTo>
                  <a:pt x="5749693" y="1815167"/>
                  <a:pt x="6030732" y="1536596"/>
                  <a:pt x="6389582" y="1477664"/>
                </a:cubicBezTo>
                <a:lnTo>
                  <a:pt x="6389699" y="1476525"/>
                </a:lnTo>
                <a:cubicBezTo>
                  <a:pt x="6395008" y="1475523"/>
                  <a:pt x="6400336" y="1474582"/>
                  <a:pt x="6405912" y="1474998"/>
                </a:cubicBezTo>
                <a:cubicBezTo>
                  <a:pt x="6437095" y="1469485"/>
                  <a:pt x="6468988" y="1466527"/>
                  <a:pt x="6501373" y="1466004"/>
                </a:cubicBezTo>
                <a:close/>
                <a:moveTo>
                  <a:pt x="4840098" y="1464394"/>
                </a:moveTo>
                <a:lnTo>
                  <a:pt x="4857185" y="1466004"/>
                </a:lnTo>
                <a:cubicBezTo>
                  <a:pt x="4889571" y="1466527"/>
                  <a:pt x="4921463" y="1469485"/>
                  <a:pt x="4952647" y="1474998"/>
                </a:cubicBezTo>
                <a:cubicBezTo>
                  <a:pt x="4958223" y="1474582"/>
                  <a:pt x="4963551" y="1475523"/>
                  <a:pt x="4968859" y="1476525"/>
                </a:cubicBezTo>
                <a:lnTo>
                  <a:pt x="4968976" y="1477664"/>
                </a:lnTo>
                <a:cubicBezTo>
                  <a:pt x="5327827" y="1536596"/>
                  <a:pt x="5608866" y="1815167"/>
                  <a:pt x="5659142" y="2165262"/>
                </a:cubicBezTo>
                <a:cubicBezTo>
                  <a:pt x="5659310" y="2165315"/>
                  <a:pt x="5659479" y="2165320"/>
                  <a:pt x="5659648" y="2165325"/>
                </a:cubicBezTo>
                <a:lnTo>
                  <a:pt x="5660188" y="2171962"/>
                </a:lnTo>
                <a:cubicBezTo>
                  <a:pt x="5665245" y="2201969"/>
                  <a:pt x="5667694" y="2232611"/>
                  <a:pt x="5667652" y="2263693"/>
                </a:cubicBezTo>
                <a:cubicBezTo>
                  <a:pt x="5668964" y="2269279"/>
                  <a:pt x="5669023" y="2274903"/>
                  <a:pt x="5669023" y="2280541"/>
                </a:cubicBezTo>
                <a:cubicBezTo>
                  <a:pt x="5669023" y="2284333"/>
                  <a:pt x="5668996" y="2288119"/>
                  <a:pt x="5668430" y="2291891"/>
                </a:cubicBezTo>
                <a:lnTo>
                  <a:pt x="5667931" y="2291858"/>
                </a:lnTo>
                <a:lnTo>
                  <a:pt x="5667905" y="2292349"/>
                </a:lnTo>
                <a:lnTo>
                  <a:pt x="5650786" y="2290736"/>
                </a:lnTo>
                <a:cubicBezTo>
                  <a:pt x="5618412" y="2290213"/>
                  <a:pt x="5586532" y="2287255"/>
                  <a:pt x="5555360" y="2281745"/>
                </a:cubicBezTo>
                <a:cubicBezTo>
                  <a:pt x="5549783" y="2282161"/>
                  <a:pt x="5544454" y="2281220"/>
                  <a:pt x="5539143" y="2280217"/>
                </a:cubicBezTo>
                <a:lnTo>
                  <a:pt x="5539027" y="2279078"/>
                </a:lnTo>
                <a:cubicBezTo>
                  <a:pt x="5180176" y="2220146"/>
                  <a:pt x="4899137" y="1941574"/>
                  <a:pt x="4848861" y="1591480"/>
                </a:cubicBezTo>
                <a:cubicBezTo>
                  <a:pt x="4848694" y="1591427"/>
                  <a:pt x="4848525" y="1591423"/>
                  <a:pt x="4848356" y="1591418"/>
                </a:cubicBezTo>
                <a:lnTo>
                  <a:pt x="4847817" y="1584794"/>
                </a:lnTo>
                <a:cubicBezTo>
                  <a:pt x="4842759" y="1554782"/>
                  <a:pt x="4840308" y="1524133"/>
                  <a:pt x="4840350" y="1493044"/>
                </a:cubicBezTo>
                <a:cubicBezTo>
                  <a:pt x="4839038" y="1487460"/>
                  <a:pt x="4838980" y="1481838"/>
                  <a:pt x="4838980" y="1476202"/>
                </a:cubicBezTo>
                <a:lnTo>
                  <a:pt x="4839574" y="1464852"/>
                </a:lnTo>
                <a:lnTo>
                  <a:pt x="4840072" y="1464884"/>
                </a:lnTo>
                <a:close/>
                <a:moveTo>
                  <a:pt x="4826310" y="1464394"/>
                </a:moveTo>
                <a:lnTo>
                  <a:pt x="4826336" y="1464884"/>
                </a:lnTo>
                <a:lnTo>
                  <a:pt x="4826834" y="1464852"/>
                </a:lnTo>
                <a:lnTo>
                  <a:pt x="4827428" y="1476202"/>
                </a:lnTo>
                <a:cubicBezTo>
                  <a:pt x="4827428" y="1481838"/>
                  <a:pt x="4827369" y="1487460"/>
                  <a:pt x="4826057" y="1493044"/>
                </a:cubicBezTo>
                <a:cubicBezTo>
                  <a:pt x="4826099" y="1524133"/>
                  <a:pt x="4823649" y="1554782"/>
                  <a:pt x="4818590" y="1584794"/>
                </a:cubicBezTo>
                <a:lnTo>
                  <a:pt x="4818052" y="1591418"/>
                </a:lnTo>
                <a:cubicBezTo>
                  <a:pt x="4817882" y="1591423"/>
                  <a:pt x="4817714" y="1591427"/>
                  <a:pt x="4817546" y="1591480"/>
                </a:cubicBezTo>
                <a:cubicBezTo>
                  <a:pt x="4767271" y="1941574"/>
                  <a:pt x="4486232" y="2220146"/>
                  <a:pt x="4127381" y="2279078"/>
                </a:cubicBezTo>
                <a:lnTo>
                  <a:pt x="4127264" y="2280217"/>
                </a:lnTo>
                <a:cubicBezTo>
                  <a:pt x="4121954" y="2281220"/>
                  <a:pt x="4116625" y="2282161"/>
                  <a:pt x="4111048" y="2281745"/>
                </a:cubicBezTo>
                <a:cubicBezTo>
                  <a:pt x="4079876" y="2287255"/>
                  <a:pt x="4047996" y="2290213"/>
                  <a:pt x="4015621" y="2290736"/>
                </a:cubicBezTo>
                <a:lnTo>
                  <a:pt x="3998503" y="2292349"/>
                </a:lnTo>
                <a:lnTo>
                  <a:pt x="3998477" y="2291858"/>
                </a:lnTo>
                <a:lnTo>
                  <a:pt x="3997978" y="2291891"/>
                </a:lnTo>
                <a:cubicBezTo>
                  <a:pt x="3997412" y="2288119"/>
                  <a:pt x="3997385" y="2284333"/>
                  <a:pt x="3997385" y="2280541"/>
                </a:cubicBezTo>
                <a:cubicBezTo>
                  <a:pt x="3997385" y="2274903"/>
                  <a:pt x="3997443" y="2269279"/>
                  <a:pt x="3998755" y="2263693"/>
                </a:cubicBezTo>
                <a:cubicBezTo>
                  <a:pt x="3998713" y="2232611"/>
                  <a:pt x="4001163" y="2201969"/>
                  <a:pt x="4006219" y="2171962"/>
                </a:cubicBezTo>
                <a:lnTo>
                  <a:pt x="4006760" y="2165325"/>
                </a:lnTo>
                <a:cubicBezTo>
                  <a:pt x="4006928" y="2165320"/>
                  <a:pt x="4007098" y="2165315"/>
                  <a:pt x="4007265" y="2165262"/>
                </a:cubicBezTo>
                <a:cubicBezTo>
                  <a:pt x="4057542" y="1815167"/>
                  <a:pt x="4338581" y="1536596"/>
                  <a:pt x="4697431" y="1477664"/>
                </a:cubicBezTo>
                <a:lnTo>
                  <a:pt x="4697548" y="1476525"/>
                </a:lnTo>
                <a:cubicBezTo>
                  <a:pt x="4702857" y="1475523"/>
                  <a:pt x="4708185" y="1474582"/>
                  <a:pt x="4713761" y="1474998"/>
                </a:cubicBezTo>
                <a:cubicBezTo>
                  <a:pt x="4744944" y="1469485"/>
                  <a:pt x="4776837" y="1466527"/>
                  <a:pt x="4809222" y="1466004"/>
                </a:cubicBezTo>
                <a:close/>
                <a:moveTo>
                  <a:pt x="3147947" y="1464394"/>
                </a:moveTo>
                <a:lnTo>
                  <a:pt x="3165034" y="1466004"/>
                </a:lnTo>
                <a:cubicBezTo>
                  <a:pt x="3197420" y="1466527"/>
                  <a:pt x="3229312" y="1469485"/>
                  <a:pt x="3260496" y="1474998"/>
                </a:cubicBezTo>
                <a:cubicBezTo>
                  <a:pt x="3266072" y="1474582"/>
                  <a:pt x="3271400" y="1475523"/>
                  <a:pt x="3276708" y="1476525"/>
                </a:cubicBezTo>
                <a:lnTo>
                  <a:pt x="3276826" y="1477664"/>
                </a:lnTo>
                <a:cubicBezTo>
                  <a:pt x="3635676" y="1536596"/>
                  <a:pt x="3916715" y="1815167"/>
                  <a:pt x="3966991" y="2165262"/>
                </a:cubicBezTo>
                <a:cubicBezTo>
                  <a:pt x="3967159" y="2165315"/>
                  <a:pt x="3967328" y="2165320"/>
                  <a:pt x="3967497" y="2165325"/>
                </a:cubicBezTo>
                <a:lnTo>
                  <a:pt x="3968037" y="2171962"/>
                </a:lnTo>
                <a:cubicBezTo>
                  <a:pt x="3973094" y="2201969"/>
                  <a:pt x="3975543" y="2232611"/>
                  <a:pt x="3975501" y="2263693"/>
                </a:cubicBezTo>
                <a:cubicBezTo>
                  <a:pt x="3976813" y="2269279"/>
                  <a:pt x="3976872" y="2274903"/>
                  <a:pt x="3976872" y="2280541"/>
                </a:cubicBezTo>
                <a:cubicBezTo>
                  <a:pt x="3976872" y="2284333"/>
                  <a:pt x="3976845" y="2288119"/>
                  <a:pt x="3976279" y="2291891"/>
                </a:cubicBezTo>
                <a:lnTo>
                  <a:pt x="3975780" y="2291858"/>
                </a:lnTo>
                <a:lnTo>
                  <a:pt x="3975754" y="2292349"/>
                </a:lnTo>
                <a:lnTo>
                  <a:pt x="3958635" y="2290736"/>
                </a:lnTo>
                <a:cubicBezTo>
                  <a:pt x="3926261" y="2290213"/>
                  <a:pt x="3894381" y="2287255"/>
                  <a:pt x="3863209" y="2281745"/>
                </a:cubicBezTo>
                <a:cubicBezTo>
                  <a:pt x="3857632" y="2282161"/>
                  <a:pt x="3852303" y="2281220"/>
                  <a:pt x="3846992" y="2280217"/>
                </a:cubicBezTo>
                <a:lnTo>
                  <a:pt x="3846876" y="2279078"/>
                </a:lnTo>
                <a:cubicBezTo>
                  <a:pt x="3488025" y="2220146"/>
                  <a:pt x="3206986" y="1941574"/>
                  <a:pt x="3156710" y="1591480"/>
                </a:cubicBezTo>
                <a:cubicBezTo>
                  <a:pt x="3156543" y="1591427"/>
                  <a:pt x="3156374" y="1591423"/>
                  <a:pt x="3156205" y="1591418"/>
                </a:cubicBezTo>
                <a:lnTo>
                  <a:pt x="3155667" y="1584794"/>
                </a:lnTo>
                <a:cubicBezTo>
                  <a:pt x="3150608" y="1554782"/>
                  <a:pt x="3148157" y="1524133"/>
                  <a:pt x="3148199" y="1493044"/>
                </a:cubicBezTo>
                <a:cubicBezTo>
                  <a:pt x="3146887" y="1487460"/>
                  <a:pt x="3146829" y="1481838"/>
                  <a:pt x="3146829" y="1476202"/>
                </a:cubicBezTo>
                <a:lnTo>
                  <a:pt x="3147423" y="1464852"/>
                </a:lnTo>
                <a:lnTo>
                  <a:pt x="3147921" y="1464884"/>
                </a:lnTo>
                <a:close/>
                <a:moveTo>
                  <a:pt x="3134159" y="1464394"/>
                </a:moveTo>
                <a:lnTo>
                  <a:pt x="3134185" y="1464884"/>
                </a:lnTo>
                <a:lnTo>
                  <a:pt x="3134683" y="1464852"/>
                </a:lnTo>
                <a:lnTo>
                  <a:pt x="3135277" y="1476202"/>
                </a:lnTo>
                <a:cubicBezTo>
                  <a:pt x="3135277" y="1481838"/>
                  <a:pt x="3135218" y="1487460"/>
                  <a:pt x="3133906" y="1493044"/>
                </a:cubicBezTo>
                <a:cubicBezTo>
                  <a:pt x="3133948" y="1524133"/>
                  <a:pt x="3131498" y="1554782"/>
                  <a:pt x="3126439" y="1584794"/>
                </a:cubicBezTo>
                <a:lnTo>
                  <a:pt x="3125901" y="1591418"/>
                </a:lnTo>
                <a:cubicBezTo>
                  <a:pt x="3125731" y="1591423"/>
                  <a:pt x="3125563" y="1591427"/>
                  <a:pt x="3125395" y="1591480"/>
                </a:cubicBezTo>
                <a:cubicBezTo>
                  <a:pt x="3075120" y="1941574"/>
                  <a:pt x="2794081" y="2220146"/>
                  <a:pt x="2435230" y="2279078"/>
                </a:cubicBezTo>
                <a:lnTo>
                  <a:pt x="2435113" y="2280217"/>
                </a:lnTo>
                <a:cubicBezTo>
                  <a:pt x="2429803" y="2281220"/>
                  <a:pt x="2424474" y="2282161"/>
                  <a:pt x="2418897" y="2281745"/>
                </a:cubicBezTo>
                <a:cubicBezTo>
                  <a:pt x="2387725" y="2287255"/>
                  <a:pt x="2355845" y="2290213"/>
                  <a:pt x="2323470" y="2290736"/>
                </a:cubicBezTo>
                <a:lnTo>
                  <a:pt x="2306352" y="2292349"/>
                </a:lnTo>
                <a:lnTo>
                  <a:pt x="2306326" y="2291858"/>
                </a:lnTo>
                <a:lnTo>
                  <a:pt x="2305827" y="2291891"/>
                </a:lnTo>
                <a:cubicBezTo>
                  <a:pt x="2305261" y="2288119"/>
                  <a:pt x="2305234" y="2284333"/>
                  <a:pt x="2305234" y="2280541"/>
                </a:cubicBezTo>
                <a:cubicBezTo>
                  <a:pt x="2305234" y="2274903"/>
                  <a:pt x="2305292" y="2269279"/>
                  <a:pt x="2306604" y="2263693"/>
                </a:cubicBezTo>
                <a:cubicBezTo>
                  <a:pt x="2306562" y="2232611"/>
                  <a:pt x="2309012" y="2201969"/>
                  <a:pt x="2314068" y="2171962"/>
                </a:cubicBezTo>
                <a:lnTo>
                  <a:pt x="2314609" y="2165325"/>
                </a:lnTo>
                <a:cubicBezTo>
                  <a:pt x="2314777" y="2165320"/>
                  <a:pt x="2314947" y="2165315"/>
                  <a:pt x="2315114" y="2165262"/>
                </a:cubicBezTo>
                <a:cubicBezTo>
                  <a:pt x="2365391" y="1815167"/>
                  <a:pt x="2646430" y="1536596"/>
                  <a:pt x="3005280" y="1477664"/>
                </a:cubicBezTo>
                <a:lnTo>
                  <a:pt x="3005397" y="1476525"/>
                </a:lnTo>
                <a:cubicBezTo>
                  <a:pt x="3010706" y="1475523"/>
                  <a:pt x="3016034" y="1474582"/>
                  <a:pt x="3021610" y="1474998"/>
                </a:cubicBezTo>
                <a:cubicBezTo>
                  <a:pt x="3052793" y="1469485"/>
                  <a:pt x="3084686" y="1466527"/>
                  <a:pt x="3117071" y="1466004"/>
                </a:cubicBezTo>
                <a:close/>
                <a:moveTo>
                  <a:pt x="1455796" y="1464394"/>
                </a:moveTo>
                <a:lnTo>
                  <a:pt x="1472883" y="1466004"/>
                </a:lnTo>
                <a:cubicBezTo>
                  <a:pt x="1505269" y="1466527"/>
                  <a:pt x="1537161" y="1469485"/>
                  <a:pt x="1568345" y="1474998"/>
                </a:cubicBezTo>
                <a:cubicBezTo>
                  <a:pt x="1573921" y="1474582"/>
                  <a:pt x="1579249" y="1475523"/>
                  <a:pt x="1584557" y="1476525"/>
                </a:cubicBezTo>
                <a:lnTo>
                  <a:pt x="1584675" y="1477664"/>
                </a:lnTo>
                <a:cubicBezTo>
                  <a:pt x="1943525" y="1536596"/>
                  <a:pt x="2224564" y="1815167"/>
                  <a:pt x="2274840" y="2165262"/>
                </a:cubicBezTo>
                <a:cubicBezTo>
                  <a:pt x="2275008" y="2165315"/>
                  <a:pt x="2275177" y="2165320"/>
                  <a:pt x="2275346" y="2165325"/>
                </a:cubicBezTo>
                <a:lnTo>
                  <a:pt x="2275886" y="2171962"/>
                </a:lnTo>
                <a:cubicBezTo>
                  <a:pt x="2280943" y="2201969"/>
                  <a:pt x="2283392" y="2232611"/>
                  <a:pt x="2283350" y="2263693"/>
                </a:cubicBezTo>
                <a:cubicBezTo>
                  <a:pt x="2284662" y="2269279"/>
                  <a:pt x="2284721" y="2274903"/>
                  <a:pt x="2284721" y="2280541"/>
                </a:cubicBezTo>
                <a:cubicBezTo>
                  <a:pt x="2284721" y="2284333"/>
                  <a:pt x="2284694" y="2288119"/>
                  <a:pt x="2284128" y="2291891"/>
                </a:cubicBezTo>
                <a:lnTo>
                  <a:pt x="2283629" y="2291858"/>
                </a:lnTo>
                <a:lnTo>
                  <a:pt x="2283603" y="2292349"/>
                </a:lnTo>
                <a:lnTo>
                  <a:pt x="2266484" y="2290736"/>
                </a:lnTo>
                <a:cubicBezTo>
                  <a:pt x="2234110" y="2290213"/>
                  <a:pt x="2202230" y="2287255"/>
                  <a:pt x="2171058" y="2281745"/>
                </a:cubicBezTo>
                <a:cubicBezTo>
                  <a:pt x="2165481" y="2282161"/>
                  <a:pt x="2160152" y="2281220"/>
                  <a:pt x="2154841" y="2280217"/>
                </a:cubicBezTo>
                <a:lnTo>
                  <a:pt x="2154725" y="2279078"/>
                </a:lnTo>
                <a:cubicBezTo>
                  <a:pt x="1795874" y="2220146"/>
                  <a:pt x="1514835" y="1941574"/>
                  <a:pt x="1464559" y="1591480"/>
                </a:cubicBezTo>
                <a:cubicBezTo>
                  <a:pt x="1464392" y="1591427"/>
                  <a:pt x="1464223" y="1591423"/>
                  <a:pt x="1464054" y="1591418"/>
                </a:cubicBezTo>
                <a:lnTo>
                  <a:pt x="1463515" y="1584794"/>
                </a:lnTo>
                <a:cubicBezTo>
                  <a:pt x="1458457" y="1554782"/>
                  <a:pt x="1456006" y="1524133"/>
                  <a:pt x="1456048" y="1493044"/>
                </a:cubicBezTo>
                <a:cubicBezTo>
                  <a:pt x="1454736" y="1487460"/>
                  <a:pt x="1454678" y="1481838"/>
                  <a:pt x="1454678" y="1476202"/>
                </a:cubicBezTo>
                <a:lnTo>
                  <a:pt x="1455272" y="1464852"/>
                </a:lnTo>
                <a:lnTo>
                  <a:pt x="1455770" y="1464884"/>
                </a:lnTo>
                <a:close/>
                <a:moveTo>
                  <a:pt x="1442008" y="1464394"/>
                </a:moveTo>
                <a:lnTo>
                  <a:pt x="1442034" y="1464884"/>
                </a:lnTo>
                <a:lnTo>
                  <a:pt x="1442532" y="1464852"/>
                </a:lnTo>
                <a:lnTo>
                  <a:pt x="1443126" y="1476202"/>
                </a:lnTo>
                <a:cubicBezTo>
                  <a:pt x="1443126" y="1481838"/>
                  <a:pt x="1443067" y="1487460"/>
                  <a:pt x="1441755" y="1493044"/>
                </a:cubicBezTo>
                <a:cubicBezTo>
                  <a:pt x="1441797" y="1524133"/>
                  <a:pt x="1439347" y="1554782"/>
                  <a:pt x="1434288" y="1584794"/>
                </a:cubicBezTo>
                <a:lnTo>
                  <a:pt x="1433750" y="1591418"/>
                </a:lnTo>
                <a:cubicBezTo>
                  <a:pt x="1433580" y="1591423"/>
                  <a:pt x="1433412" y="1591427"/>
                  <a:pt x="1433244" y="1591480"/>
                </a:cubicBezTo>
                <a:cubicBezTo>
                  <a:pt x="1382969" y="1941574"/>
                  <a:pt x="1101930" y="2220146"/>
                  <a:pt x="743079" y="2279078"/>
                </a:cubicBezTo>
                <a:lnTo>
                  <a:pt x="742962" y="2280217"/>
                </a:lnTo>
                <a:cubicBezTo>
                  <a:pt x="737652" y="2281220"/>
                  <a:pt x="732323" y="2282161"/>
                  <a:pt x="726746" y="2281745"/>
                </a:cubicBezTo>
                <a:cubicBezTo>
                  <a:pt x="695574" y="2287255"/>
                  <a:pt x="663693" y="2290213"/>
                  <a:pt x="631319" y="2290736"/>
                </a:cubicBezTo>
                <a:lnTo>
                  <a:pt x="614201" y="2292349"/>
                </a:lnTo>
                <a:lnTo>
                  <a:pt x="614175" y="2291858"/>
                </a:lnTo>
                <a:lnTo>
                  <a:pt x="613676" y="2291891"/>
                </a:lnTo>
                <a:cubicBezTo>
                  <a:pt x="613110" y="2288119"/>
                  <a:pt x="613083" y="2284333"/>
                  <a:pt x="613083" y="2280541"/>
                </a:cubicBezTo>
                <a:cubicBezTo>
                  <a:pt x="613083" y="2274903"/>
                  <a:pt x="613141" y="2269279"/>
                  <a:pt x="614453" y="2263693"/>
                </a:cubicBezTo>
                <a:cubicBezTo>
                  <a:pt x="614411" y="2232611"/>
                  <a:pt x="616861" y="2201969"/>
                  <a:pt x="621917" y="2171962"/>
                </a:cubicBezTo>
                <a:lnTo>
                  <a:pt x="622458" y="2165325"/>
                </a:lnTo>
                <a:cubicBezTo>
                  <a:pt x="622626" y="2165320"/>
                  <a:pt x="622796" y="2165315"/>
                  <a:pt x="622963" y="2165262"/>
                </a:cubicBezTo>
                <a:cubicBezTo>
                  <a:pt x="673240" y="1815167"/>
                  <a:pt x="954279" y="1536596"/>
                  <a:pt x="1313129" y="1477664"/>
                </a:cubicBezTo>
                <a:lnTo>
                  <a:pt x="1313246" y="1476525"/>
                </a:lnTo>
                <a:cubicBezTo>
                  <a:pt x="1318555" y="1475523"/>
                  <a:pt x="1323883" y="1474582"/>
                  <a:pt x="1329459" y="1474998"/>
                </a:cubicBezTo>
                <a:cubicBezTo>
                  <a:pt x="1360642" y="1469485"/>
                  <a:pt x="1392535" y="1466527"/>
                  <a:pt x="1424920" y="1466004"/>
                </a:cubicBezTo>
                <a:close/>
                <a:moveTo>
                  <a:pt x="10909360" y="750600"/>
                </a:moveTo>
                <a:cubicBezTo>
                  <a:pt x="10962636" y="1021506"/>
                  <a:pt x="11177479" y="1236303"/>
                  <a:pt x="11452669" y="1295446"/>
                </a:cubicBezTo>
                <a:cubicBezTo>
                  <a:pt x="11399394" y="1024540"/>
                  <a:pt x="11184550" y="809743"/>
                  <a:pt x="10909360" y="750600"/>
                </a:cubicBezTo>
                <a:close/>
                <a:moveTo>
                  <a:pt x="10602109" y="750600"/>
                </a:moveTo>
                <a:cubicBezTo>
                  <a:pt x="10326919" y="809743"/>
                  <a:pt x="10112075" y="1024540"/>
                  <a:pt x="10058800" y="1295446"/>
                </a:cubicBezTo>
                <a:cubicBezTo>
                  <a:pt x="10333990" y="1236303"/>
                  <a:pt x="10548833" y="1021506"/>
                  <a:pt x="10602109" y="750600"/>
                </a:cubicBezTo>
                <a:close/>
                <a:moveTo>
                  <a:pt x="9217207" y="750600"/>
                </a:moveTo>
                <a:cubicBezTo>
                  <a:pt x="9270483" y="1021506"/>
                  <a:pt x="9485326" y="1236303"/>
                  <a:pt x="9760516" y="1295446"/>
                </a:cubicBezTo>
                <a:cubicBezTo>
                  <a:pt x="9707241" y="1024540"/>
                  <a:pt x="9492397" y="809743"/>
                  <a:pt x="9217207" y="750600"/>
                </a:cubicBezTo>
                <a:close/>
                <a:moveTo>
                  <a:pt x="8909958" y="750600"/>
                </a:moveTo>
                <a:cubicBezTo>
                  <a:pt x="8634768" y="809743"/>
                  <a:pt x="8419924" y="1024540"/>
                  <a:pt x="8366649" y="1295446"/>
                </a:cubicBezTo>
                <a:cubicBezTo>
                  <a:pt x="8641839" y="1236303"/>
                  <a:pt x="8856682" y="1021506"/>
                  <a:pt x="8909958" y="750600"/>
                </a:cubicBezTo>
                <a:close/>
                <a:moveTo>
                  <a:pt x="7525056" y="750600"/>
                </a:moveTo>
                <a:cubicBezTo>
                  <a:pt x="7578332" y="1021506"/>
                  <a:pt x="7793175" y="1236303"/>
                  <a:pt x="8068365" y="1295446"/>
                </a:cubicBezTo>
                <a:cubicBezTo>
                  <a:pt x="8015090" y="1024540"/>
                  <a:pt x="7800246" y="809743"/>
                  <a:pt x="7525056" y="750600"/>
                </a:cubicBezTo>
                <a:close/>
                <a:moveTo>
                  <a:pt x="7217807" y="750600"/>
                </a:moveTo>
                <a:cubicBezTo>
                  <a:pt x="6942617" y="809743"/>
                  <a:pt x="6727773" y="1024540"/>
                  <a:pt x="6674498" y="1295446"/>
                </a:cubicBezTo>
                <a:cubicBezTo>
                  <a:pt x="6949688" y="1236303"/>
                  <a:pt x="7164531" y="1021506"/>
                  <a:pt x="7217807" y="750600"/>
                </a:cubicBezTo>
                <a:close/>
                <a:moveTo>
                  <a:pt x="5832905" y="750600"/>
                </a:moveTo>
                <a:cubicBezTo>
                  <a:pt x="5886181" y="1021506"/>
                  <a:pt x="6101024" y="1236303"/>
                  <a:pt x="6376214" y="1295446"/>
                </a:cubicBezTo>
                <a:cubicBezTo>
                  <a:pt x="6322939" y="1024540"/>
                  <a:pt x="6108095" y="809743"/>
                  <a:pt x="5832905" y="750600"/>
                </a:cubicBezTo>
                <a:close/>
                <a:moveTo>
                  <a:pt x="5525656" y="750600"/>
                </a:moveTo>
                <a:cubicBezTo>
                  <a:pt x="5250466" y="809743"/>
                  <a:pt x="5035622" y="1024540"/>
                  <a:pt x="4982347" y="1295446"/>
                </a:cubicBezTo>
                <a:cubicBezTo>
                  <a:pt x="5257537" y="1236303"/>
                  <a:pt x="5472380" y="1021506"/>
                  <a:pt x="5525656" y="750600"/>
                </a:cubicBezTo>
                <a:close/>
                <a:moveTo>
                  <a:pt x="4140754" y="750600"/>
                </a:moveTo>
                <a:cubicBezTo>
                  <a:pt x="4194030" y="1021506"/>
                  <a:pt x="4408873" y="1236303"/>
                  <a:pt x="4684063" y="1295446"/>
                </a:cubicBezTo>
                <a:cubicBezTo>
                  <a:pt x="4630788" y="1024540"/>
                  <a:pt x="4415944" y="809743"/>
                  <a:pt x="4140754" y="750600"/>
                </a:cubicBezTo>
                <a:close/>
                <a:moveTo>
                  <a:pt x="3833505" y="750600"/>
                </a:moveTo>
                <a:cubicBezTo>
                  <a:pt x="3558315" y="809743"/>
                  <a:pt x="3343471" y="1024540"/>
                  <a:pt x="3290196" y="1295446"/>
                </a:cubicBezTo>
                <a:cubicBezTo>
                  <a:pt x="3565386" y="1236303"/>
                  <a:pt x="3780229" y="1021506"/>
                  <a:pt x="3833505" y="750600"/>
                </a:cubicBezTo>
                <a:close/>
                <a:moveTo>
                  <a:pt x="2448603" y="750600"/>
                </a:moveTo>
                <a:cubicBezTo>
                  <a:pt x="2501879" y="1021506"/>
                  <a:pt x="2716722" y="1236303"/>
                  <a:pt x="2991912" y="1295446"/>
                </a:cubicBezTo>
                <a:cubicBezTo>
                  <a:pt x="2938637" y="1024540"/>
                  <a:pt x="2723793" y="809743"/>
                  <a:pt x="2448603" y="750600"/>
                </a:cubicBezTo>
                <a:close/>
                <a:moveTo>
                  <a:pt x="2141354" y="750600"/>
                </a:moveTo>
                <a:cubicBezTo>
                  <a:pt x="1866164" y="809743"/>
                  <a:pt x="1651320" y="1024540"/>
                  <a:pt x="1598045" y="1295446"/>
                </a:cubicBezTo>
                <a:cubicBezTo>
                  <a:pt x="1873235" y="1236303"/>
                  <a:pt x="2088078" y="1021506"/>
                  <a:pt x="2141354" y="750600"/>
                </a:cubicBezTo>
                <a:close/>
                <a:moveTo>
                  <a:pt x="756452" y="750600"/>
                </a:moveTo>
                <a:cubicBezTo>
                  <a:pt x="809728" y="1021506"/>
                  <a:pt x="1024571" y="1236303"/>
                  <a:pt x="1299761" y="1295446"/>
                </a:cubicBezTo>
                <a:cubicBezTo>
                  <a:pt x="1246486" y="1024540"/>
                  <a:pt x="1031642" y="809743"/>
                  <a:pt x="756452" y="750600"/>
                </a:cubicBezTo>
                <a:close/>
                <a:moveTo>
                  <a:pt x="12192000" y="647790"/>
                </a:moveTo>
                <a:lnTo>
                  <a:pt x="12192000" y="780838"/>
                </a:lnTo>
                <a:cubicBezTo>
                  <a:pt x="11966807" y="865550"/>
                  <a:pt x="11797421" y="1059155"/>
                  <a:pt x="11750953" y="1295446"/>
                </a:cubicBezTo>
                <a:cubicBezTo>
                  <a:pt x="11935988" y="1255679"/>
                  <a:pt x="12093739" y="1145540"/>
                  <a:pt x="12192000" y="994335"/>
                </a:cubicBezTo>
                <a:lnTo>
                  <a:pt x="12192000" y="1195909"/>
                </a:lnTo>
                <a:cubicBezTo>
                  <a:pt x="12071770" y="1314911"/>
                  <a:pt x="11914089" y="1397686"/>
                  <a:pt x="11737582" y="1426902"/>
                </a:cubicBezTo>
                <a:lnTo>
                  <a:pt x="11737466" y="1428050"/>
                </a:lnTo>
                <a:cubicBezTo>
                  <a:pt x="11732155" y="1429061"/>
                  <a:pt x="11726826" y="1430009"/>
                  <a:pt x="11721249" y="1429590"/>
                </a:cubicBezTo>
                <a:cubicBezTo>
                  <a:pt x="11690077" y="1435144"/>
                  <a:pt x="11658197" y="1438125"/>
                  <a:pt x="11625822" y="1438652"/>
                </a:cubicBezTo>
                <a:lnTo>
                  <a:pt x="11608704" y="1440278"/>
                </a:lnTo>
                <a:lnTo>
                  <a:pt x="11608678" y="1439783"/>
                </a:lnTo>
                <a:lnTo>
                  <a:pt x="11608179" y="1439816"/>
                </a:lnTo>
                <a:cubicBezTo>
                  <a:pt x="11607613" y="1436014"/>
                  <a:pt x="11607586" y="1432198"/>
                  <a:pt x="11607586" y="1428376"/>
                </a:cubicBezTo>
                <a:cubicBezTo>
                  <a:pt x="11607586" y="1422694"/>
                  <a:pt x="11607645" y="1417025"/>
                  <a:pt x="11608957" y="1411395"/>
                </a:cubicBezTo>
                <a:cubicBezTo>
                  <a:pt x="11608914" y="1380067"/>
                  <a:pt x="11611364" y="1349182"/>
                  <a:pt x="11616421" y="1318938"/>
                </a:cubicBezTo>
                <a:lnTo>
                  <a:pt x="11616961" y="1312248"/>
                </a:lnTo>
                <a:cubicBezTo>
                  <a:pt x="11617130" y="1312243"/>
                  <a:pt x="11617299" y="1312238"/>
                  <a:pt x="11617466" y="1312185"/>
                </a:cubicBezTo>
                <a:cubicBezTo>
                  <a:pt x="11662185" y="998329"/>
                  <a:pt x="11889463" y="741504"/>
                  <a:pt x="12192000" y="647790"/>
                </a:cubicBezTo>
                <a:close/>
                <a:moveTo>
                  <a:pt x="10767111" y="605769"/>
                </a:moveTo>
                <a:lnTo>
                  <a:pt x="10784198" y="607392"/>
                </a:lnTo>
                <a:cubicBezTo>
                  <a:pt x="10816584" y="607919"/>
                  <a:pt x="10848477" y="610900"/>
                  <a:pt x="10879660" y="616457"/>
                </a:cubicBezTo>
                <a:cubicBezTo>
                  <a:pt x="10885236" y="616038"/>
                  <a:pt x="10890564" y="616986"/>
                  <a:pt x="10895873" y="617996"/>
                </a:cubicBezTo>
                <a:lnTo>
                  <a:pt x="10895990" y="619144"/>
                </a:lnTo>
                <a:cubicBezTo>
                  <a:pt x="11254840" y="678542"/>
                  <a:pt x="11535879" y="959319"/>
                  <a:pt x="11586156" y="1312185"/>
                </a:cubicBezTo>
                <a:cubicBezTo>
                  <a:pt x="11586323" y="1312238"/>
                  <a:pt x="11586492" y="1312243"/>
                  <a:pt x="11586661" y="1312248"/>
                </a:cubicBezTo>
                <a:lnTo>
                  <a:pt x="11587201" y="1318938"/>
                </a:lnTo>
                <a:cubicBezTo>
                  <a:pt x="11592258" y="1349182"/>
                  <a:pt x="11594708" y="1380067"/>
                  <a:pt x="11594665" y="1411395"/>
                </a:cubicBezTo>
                <a:cubicBezTo>
                  <a:pt x="11595977" y="1417025"/>
                  <a:pt x="11596036" y="1422694"/>
                  <a:pt x="11596036" y="1428376"/>
                </a:cubicBezTo>
                <a:cubicBezTo>
                  <a:pt x="11596036" y="1432198"/>
                  <a:pt x="11596009" y="1436014"/>
                  <a:pt x="11595443" y="1439816"/>
                </a:cubicBezTo>
                <a:lnTo>
                  <a:pt x="11594944" y="1439783"/>
                </a:lnTo>
                <a:lnTo>
                  <a:pt x="11594918" y="1440278"/>
                </a:lnTo>
                <a:lnTo>
                  <a:pt x="11577800" y="1438652"/>
                </a:lnTo>
                <a:cubicBezTo>
                  <a:pt x="11545425" y="1438125"/>
                  <a:pt x="11513545" y="1435144"/>
                  <a:pt x="11482373" y="1429590"/>
                </a:cubicBezTo>
                <a:cubicBezTo>
                  <a:pt x="11476796" y="1430009"/>
                  <a:pt x="11471467" y="1429061"/>
                  <a:pt x="11466156" y="1428050"/>
                </a:cubicBezTo>
                <a:lnTo>
                  <a:pt x="11466040" y="1426902"/>
                </a:lnTo>
                <a:cubicBezTo>
                  <a:pt x="11107189" y="1367503"/>
                  <a:pt x="10826150" y="1086726"/>
                  <a:pt x="10775875" y="733861"/>
                </a:cubicBezTo>
                <a:cubicBezTo>
                  <a:pt x="10775707" y="733808"/>
                  <a:pt x="10775539" y="733803"/>
                  <a:pt x="10775369" y="733798"/>
                </a:cubicBezTo>
                <a:lnTo>
                  <a:pt x="10774831" y="727122"/>
                </a:lnTo>
                <a:cubicBezTo>
                  <a:pt x="10769772" y="696872"/>
                  <a:pt x="10767321" y="665981"/>
                  <a:pt x="10767364" y="634646"/>
                </a:cubicBezTo>
                <a:cubicBezTo>
                  <a:pt x="10766052" y="629018"/>
                  <a:pt x="10765993" y="623351"/>
                  <a:pt x="10765993" y="617670"/>
                </a:cubicBezTo>
                <a:lnTo>
                  <a:pt x="10766587" y="606230"/>
                </a:lnTo>
                <a:lnTo>
                  <a:pt x="10767085" y="606263"/>
                </a:lnTo>
                <a:close/>
                <a:moveTo>
                  <a:pt x="10744358" y="605769"/>
                </a:moveTo>
                <a:lnTo>
                  <a:pt x="10744384" y="606263"/>
                </a:lnTo>
                <a:lnTo>
                  <a:pt x="10744882" y="606230"/>
                </a:lnTo>
                <a:lnTo>
                  <a:pt x="10745476" y="617670"/>
                </a:lnTo>
                <a:cubicBezTo>
                  <a:pt x="10745476" y="623351"/>
                  <a:pt x="10745417" y="629018"/>
                  <a:pt x="10744105" y="634646"/>
                </a:cubicBezTo>
                <a:cubicBezTo>
                  <a:pt x="10744148" y="665981"/>
                  <a:pt x="10741697" y="696872"/>
                  <a:pt x="10736638" y="727122"/>
                </a:cubicBezTo>
                <a:lnTo>
                  <a:pt x="10736100" y="733798"/>
                </a:lnTo>
                <a:cubicBezTo>
                  <a:pt x="10735930" y="733803"/>
                  <a:pt x="10735762" y="733808"/>
                  <a:pt x="10735594" y="733861"/>
                </a:cubicBezTo>
                <a:cubicBezTo>
                  <a:pt x="10685319" y="1086726"/>
                  <a:pt x="10404280" y="1367503"/>
                  <a:pt x="10045429" y="1426902"/>
                </a:cubicBezTo>
                <a:lnTo>
                  <a:pt x="10045313" y="1428050"/>
                </a:lnTo>
                <a:cubicBezTo>
                  <a:pt x="10040002" y="1429061"/>
                  <a:pt x="10034673" y="1430009"/>
                  <a:pt x="10029096" y="1429590"/>
                </a:cubicBezTo>
                <a:cubicBezTo>
                  <a:pt x="9997924" y="1435144"/>
                  <a:pt x="9966044" y="1438125"/>
                  <a:pt x="9933669" y="1438652"/>
                </a:cubicBezTo>
                <a:lnTo>
                  <a:pt x="9916551" y="1440278"/>
                </a:lnTo>
                <a:lnTo>
                  <a:pt x="9916525" y="1439783"/>
                </a:lnTo>
                <a:lnTo>
                  <a:pt x="9916026" y="1439816"/>
                </a:lnTo>
                <a:cubicBezTo>
                  <a:pt x="9915460" y="1436014"/>
                  <a:pt x="9915433" y="1432198"/>
                  <a:pt x="9915433" y="1428376"/>
                </a:cubicBezTo>
                <a:cubicBezTo>
                  <a:pt x="9915433" y="1422694"/>
                  <a:pt x="9915492" y="1417025"/>
                  <a:pt x="9916804" y="1411395"/>
                </a:cubicBezTo>
                <a:cubicBezTo>
                  <a:pt x="9916761" y="1380067"/>
                  <a:pt x="9919211" y="1349182"/>
                  <a:pt x="9924268" y="1318938"/>
                </a:cubicBezTo>
                <a:lnTo>
                  <a:pt x="9924808" y="1312248"/>
                </a:lnTo>
                <a:cubicBezTo>
                  <a:pt x="9924977" y="1312243"/>
                  <a:pt x="9925146" y="1312238"/>
                  <a:pt x="9925314" y="1312185"/>
                </a:cubicBezTo>
                <a:cubicBezTo>
                  <a:pt x="9975590" y="959319"/>
                  <a:pt x="10256629" y="678542"/>
                  <a:pt x="10615479" y="619144"/>
                </a:cubicBezTo>
                <a:lnTo>
                  <a:pt x="10615596" y="617996"/>
                </a:lnTo>
                <a:cubicBezTo>
                  <a:pt x="10620905" y="616986"/>
                  <a:pt x="10626233" y="616038"/>
                  <a:pt x="10631809" y="616457"/>
                </a:cubicBezTo>
                <a:cubicBezTo>
                  <a:pt x="10662992" y="610900"/>
                  <a:pt x="10694885" y="607919"/>
                  <a:pt x="10727271" y="607392"/>
                </a:cubicBezTo>
                <a:close/>
                <a:moveTo>
                  <a:pt x="9074958" y="605769"/>
                </a:moveTo>
                <a:lnTo>
                  <a:pt x="9092045" y="607392"/>
                </a:lnTo>
                <a:cubicBezTo>
                  <a:pt x="9124431" y="607919"/>
                  <a:pt x="9156324" y="610900"/>
                  <a:pt x="9187507" y="616457"/>
                </a:cubicBezTo>
                <a:cubicBezTo>
                  <a:pt x="9193083" y="616038"/>
                  <a:pt x="9198411" y="616986"/>
                  <a:pt x="9203720" y="617996"/>
                </a:cubicBezTo>
                <a:lnTo>
                  <a:pt x="9203837" y="619144"/>
                </a:lnTo>
                <a:cubicBezTo>
                  <a:pt x="9562687" y="678542"/>
                  <a:pt x="9843726" y="959319"/>
                  <a:pt x="9894002" y="1312185"/>
                </a:cubicBezTo>
                <a:cubicBezTo>
                  <a:pt x="9894170" y="1312238"/>
                  <a:pt x="9894339" y="1312243"/>
                  <a:pt x="9894508" y="1312248"/>
                </a:cubicBezTo>
                <a:lnTo>
                  <a:pt x="9895048" y="1318938"/>
                </a:lnTo>
                <a:cubicBezTo>
                  <a:pt x="9900105" y="1349182"/>
                  <a:pt x="9902555" y="1380067"/>
                  <a:pt x="9902512" y="1411395"/>
                </a:cubicBezTo>
                <a:cubicBezTo>
                  <a:pt x="9903824" y="1417025"/>
                  <a:pt x="9903883" y="1422694"/>
                  <a:pt x="9903883" y="1428376"/>
                </a:cubicBezTo>
                <a:cubicBezTo>
                  <a:pt x="9903883" y="1432198"/>
                  <a:pt x="9903856" y="1436014"/>
                  <a:pt x="9903290" y="1439816"/>
                </a:cubicBezTo>
                <a:lnTo>
                  <a:pt x="9902791" y="1439783"/>
                </a:lnTo>
                <a:lnTo>
                  <a:pt x="9902765" y="1440278"/>
                </a:lnTo>
                <a:lnTo>
                  <a:pt x="9885647" y="1438652"/>
                </a:lnTo>
                <a:cubicBezTo>
                  <a:pt x="9853272" y="1438125"/>
                  <a:pt x="9821392" y="1435144"/>
                  <a:pt x="9790220" y="1429590"/>
                </a:cubicBezTo>
                <a:cubicBezTo>
                  <a:pt x="9784643" y="1430009"/>
                  <a:pt x="9779314" y="1429061"/>
                  <a:pt x="9774003" y="1428050"/>
                </a:cubicBezTo>
                <a:lnTo>
                  <a:pt x="9773887" y="1426902"/>
                </a:lnTo>
                <a:cubicBezTo>
                  <a:pt x="9415036" y="1367503"/>
                  <a:pt x="9133997" y="1086726"/>
                  <a:pt x="9083722" y="733861"/>
                </a:cubicBezTo>
                <a:cubicBezTo>
                  <a:pt x="9083554" y="733808"/>
                  <a:pt x="9083386" y="733803"/>
                  <a:pt x="9083216" y="733798"/>
                </a:cubicBezTo>
                <a:lnTo>
                  <a:pt x="9082678" y="727122"/>
                </a:lnTo>
                <a:cubicBezTo>
                  <a:pt x="9077619" y="696872"/>
                  <a:pt x="9075168" y="665981"/>
                  <a:pt x="9075211" y="634646"/>
                </a:cubicBezTo>
                <a:cubicBezTo>
                  <a:pt x="9073899" y="629018"/>
                  <a:pt x="9073840" y="623351"/>
                  <a:pt x="9073840" y="617670"/>
                </a:cubicBezTo>
                <a:lnTo>
                  <a:pt x="9074434" y="606230"/>
                </a:lnTo>
                <a:lnTo>
                  <a:pt x="9074932" y="606263"/>
                </a:lnTo>
                <a:close/>
                <a:moveTo>
                  <a:pt x="9052207" y="605769"/>
                </a:moveTo>
                <a:lnTo>
                  <a:pt x="9052233" y="606263"/>
                </a:lnTo>
                <a:lnTo>
                  <a:pt x="9052731" y="606230"/>
                </a:lnTo>
                <a:lnTo>
                  <a:pt x="9053325" y="617670"/>
                </a:lnTo>
                <a:cubicBezTo>
                  <a:pt x="9053325" y="623351"/>
                  <a:pt x="9053266" y="629018"/>
                  <a:pt x="9051954" y="634646"/>
                </a:cubicBezTo>
                <a:cubicBezTo>
                  <a:pt x="9051997" y="665981"/>
                  <a:pt x="9049546" y="696872"/>
                  <a:pt x="9044487" y="727122"/>
                </a:cubicBezTo>
                <a:lnTo>
                  <a:pt x="9043949" y="733798"/>
                </a:lnTo>
                <a:cubicBezTo>
                  <a:pt x="9043779" y="733803"/>
                  <a:pt x="9043611" y="733808"/>
                  <a:pt x="9043443" y="733861"/>
                </a:cubicBezTo>
                <a:cubicBezTo>
                  <a:pt x="8993168" y="1086726"/>
                  <a:pt x="8712129" y="1367503"/>
                  <a:pt x="8353278" y="1426902"/>
                </a:cubicBezTo>
                <a:lnTo>
                  <a:pt x="8353162" y="1428050"/>
                </a:lnTo>
                <a:cubicBezTo>
                  <a:pt x="8347851" y="1429061"/>
                  <a:pt x="8342522" y="1430009"/>
                  <a:pt x="8336945" y="1429590"/>
                </a:cubicBezTo>
                <a:cubicBezTo>
                  <a:pt x="8305773" y="1435144"/>
                  <a:pt x="8273893" y="1438125"/>
                  <a:pt x="8241519" y="1438652"/>
                </a:cubicBezTo>
                <a:lnTo>
                  <a:pt x="8224400" y="1440278"/>
                </a:lnTo>
                <a:lnTo>
                  <a:pt x="8224374" y="1439783"/>
                </a:lnTo>
                <a:lnTo>
                  <a:pt x="8223875" y="1439816"/>
                </a:lnTo>
                <a:cubicBezTo>
                  <a:pt x="8223309" y="1436014"/>
                  <a:pt x="8223282" y="1432198"/>
                  <a:pt x="8223282" y="1428376"/>
                </a:cubicBezTo>
                <a:cubicBezTo>
                  <a:pt x="8223282" y="1422694"/>
                  <a:pt x="8223341" y="1417025"/>
                  <a:pt x="8224653" y="1411395"/>
                </a:cubicBezTo>
                <a:cubicBezTo>
                  <a:pt x="8224611" y="1380067"/>
                  <a:pt x="8227060" y="1349182"/>
                  <a:pt x="8232117" y="1318938"/>
                </a:cubicBezTo>
                <a:lnTo>
                  <a:pt x="8232657" y="1312248"/>
                </a:lnTo>
                <a:cubicBezTo>
                  <a:pt x="8232826" y="1312243"/>
                  <a:pt x="8232995" y="1312238"/>
                  <a:pt x="8233163" y="1312185"/>
                </a:cubicBezTo>
                <a:cubicBezTo>
                  <a:pt x="8283439" y="959319"/>
                  <a:pt x="8564478" y="678542"/>
                  <a:pt x="8923328" y="619144"/>
                </a:cubicBezTo>
                <a:lnTo>
                  <a:pt x="8923445" y="617996"/>
                </a:lnTo>
                <a:cubicBezTo>
                  <a:pt x="8928754" y="616986"/>
                  <a:pt x="8934082" y="616038"/>
                  <a:pt x="8939658" y="616457"/>
                </a:cubicBezTo>
                <a:cubicBezTo>
                  <a:pt x="8970841" y="610900"/>
                  <a:pt x="9002734" y="607919"/>
                  <a:pt x="9035120" y="607392"/>
                </a:cubicBezTo>
                <a:close/>
                <a:moveTo>
                  <a:pt x="7382807" y="605769"/>
                </a:moveTo>
                <a:lnTo>
                  <a:pt x="7399895" y="607392"/>
                </a:lnTo>
                <a:cubicBezTo>
                  <a:pt x="7432280" y="607919"/>
                  <a:pt x="7464173" y="610900"/>
                  <a:pt x="7495356" y="616457"/>
                </a:cubicBezTo>
                <a:cubicBezTo>
                  <a:pt x="7500932" y="616038"/>
                  <a:pt x="7506260" y="616986"/>
                  <a:pt x="7511569" y="617996"/>
                </a:cubicBezTo>
                <a:lnTo>
                  <a:pt x="7511686" y="619144"/>
                </a:lnTo>
                <a:cubicBezTo>
                  <a:pt x="7870536" y="678542"/>
                  <a:pt x="8151575" y="959319"/>
                  <a:pt x="8201852" y="1312185"/>
                </a:cubicBezTo>
                <a:cubicBezTo>
                  <a:pt x="8202019" y="1312238"/>
                  <a:pt x="8202189" y="1312243"/>
                  <a:pt x="8202357" y="1312248"/>
                </a:cubicBezTo>
                <a:lnTo>
                  <a:pt x="8202898" y="1318938"/>
                </a:lnTo>
                <a:cubicBezTo>
                  <a:pt x="8207954" y="1349182"/>
                  <a:pt x="8210404" y="1380067"/>
                  <a:pt x="8210362" y="1411395"/>
                </a:cubicBezTo>
                <a:cubicBezTo>
                  <a:pt x="8211674" y="1417025"/>
                  <a:pt x="8211732" y="1422694"/>
                  <a:pt x="8211732" y="1428376"/>
                </a:cubicBezTo>
                <a:cubicBezTo>
                  <a:pt x="8211732" y="1432198"/>
                  <a:pt x="8211705" y="1436014"/>
                  <a:pt x="8211139" y="1439816"/>
                </a:cubicBezTo>
                <a:lnTo>
                  <a:pt x="8210640" y="1439783"/>
                </a:lnTo>
                <a:lnTo>
                  <a:pt x="8210614" y="1440278"/>
                </a:lnTo>
                <a:lnTo>
                  <a:pt x="8193496" y="1438652"/>
                </a:lnTo>
                <a:cubicBezTo>
                  <a:pt x="8161122" y="1438125"/>
                  <a:pt x="8129241" y="1435144"/>
                  <a:pt x="8098069" y="1429590"/>
                </a:cubicBezTo>
                <a:cubicBezTo>
                  <a:pt x="8092492" y="1430009"/>
                  <a:pt x="8087163" y="1429061"/>
                  <a:pt x="8081853" y="1428050"/>
                </a:cubicBezTo>
                <a:lnTo>
                  <a:pt x="8081737" y="1426902"/>
                </a:lnTo>
                <a:cubicBezTo>
                  <a:pt x="7722885" y="1367503"/>
                  <a:pt x="7441846" y="1086726"/>
                  <a:pt x="7391571" y="733861"/>
                </a:cubicBezTo>
                <a:cubicBezTo>
                  <a:pt x="7391403" y="733808"/>
                  <a:pt x="7391235" y="733803"/>
                  <a:pt x="7391065" y="733798"/>
                </a:cubicBezTo>
                <a:lnTo>
                  <a:pt x="7390527" y="727122"/>
                </a:lnTo>
                <a:cubicBezTo>
                  <a:pt x="7385468" y="696872"/>
                  <a:pt x="7383018" y="665981"/>
                  <a:pt x="7383060" y="634646"/>
                </a:cubicBezTo>
                <a:cubicBezTo>
                  <a:pt x="7381748" y="629018"/>
                  <a:pt x="7381689" y="623351"/>
                  <a:pt x="7381689" y="617670"/>
                </a:cubicBezTo>
                <a:lnTo>
                  <a:pt x="7382283" y="606230"/>
                </a:lnTo>
                <a:lnTo>
                  <a:pt x="7382781" y="606263"/>
                </a:lnTo>
                <a:close/>
                <a:moveTo>
                  <a:pt x="5690656" y="605769"/>
                </a:moveTo>
                <a:lnTo>
                  <a:pt x="5707743" y="607392"/>
                </a:lnTo>
                <a:cubicBezTo>
                  <a:pt x="5740129" y="607919"/>
                  <a:pt x="5772021" y="610900"/>
                  <a:pt x="5803205" y="616457"/>
                </a:cubicBezTo>
                <a:cubicBezTo>
                  <a:pt x="5808781" y="616038"/>
                  <a:pt x="5814109" y="616986"/>
                  <a:pt x="5819417" y="617996"/>
                </a:cubicBezTo>
                <a:lnTo>
                  <a:pt x="5819534" y="619144"/>
                </a:lnTo>
                <a:cubicBezTo>
                  <a:pt x="6178385" y="678542"/>
                  <a:pt x="6459424" y="959319"/>
                  <a:pt x="6509700" y="1312185"/>
                </a:cubicBezTo>
                <a:cubicBezTo>
                  <a:pt x="6509868" y="1312238"/>
                  <a:pt x="6510037" y="1312243"/>
                  <a:pt x="6510206" y="1312248"/>
                </a:cubicBezTo>
                <a:lnTo>
                  <a:pt x="6510746" y="1318938"/>
                </a:lnTo>
                <a:cubicBezTo>
                  <a:pt x="6515803" y="1349182"/>
                  <a:pt x="6518252" y="1380067"/>
                  <a:pt x="6518210" y="1411395"/>
                </a:cubicBezTo>
                <a:cubicBezTo>
                  <a:pt x="6519522" y="1417025"/>
                  <a:pt x="6519581" y="1422694"/>
                  <a:pt x="6519581" y="1428376"/>
                </a:cubicBezTo>
                <a:cubicBezTo>
                  <a:pt x="6519581" y="1432198"/>
                  <a:pt x="6519554" y="1436014"/>
                  <a:pt x="6518988" y="1439816"/>
                </a:cubicBezTo>
                <a:lnTo>
                  <a:pt x="6518489" y="1439783"/>
                </a:lnTo>
                <a:lnTo>
                  <a:pt x="6518463" y="1440278"/>
                </a:lnTo>
                <a:lnTo>
                  <a:pt x="6501344" y="1438652"/>
                </a:lnTo>
                <a:cubicBezTo>
                  <a:pt x="6468970" y="1438125"/>
                  <a:pt x="6437090" y="1435144"/>
                  <a:pt x="6405918" y="1429590"/>
                </a:cubicBezTo>
                <a:cubicBezTo>
                  <a:pt x="6400341" y="1430009"/>
                  <a:pt x="6395012" y="1429061"/>
                  <a:pt x="6389701" y="1428050"/>
                </a:cubicBezTo>
                <a:lnTo>
                  <a:pt x="6389585" y="1426902"/>
                </a:lnTo>
                <a:cubicBezTo>
                  <a:pt x="6030734" y="1367503"/>
                  <a:pt x="5749695" y="1086726"/>
                  <a:pt x="5699419" y="733861"/>
                </a:cubicBezTo>
                <a:cubicBezTo>
                  <a:pt x="5699252" y="733808"/>
                  <a:pt x="5699083" y="733803"/>
                  <a:pt x="5698914" y="733798"/>
                </a:cubicBezTo>
                <a:lnTo>
                  <a:pt x="5698375" y="727122"/>
                </a:lnTo>
                <a:cubicBezTo>
                  <a:pt x="5693317" y="696872"/>
                  <a:pt x="5690866" y="665981"/>
                  <a:pt x="5690908" y="634646"/>
                </a:cubicBezTo>
                <a:cubicBezTo>
                  <a:pt x="5689596" y="629018"/>
                  <a:pt x="5689538" y="623351"/>
                  <a:pt x="5689538" y="617670"/>
                </a:cubicBezTo>
                <a:lnTo>
                  <a:pt x="5690132" y="606230"/>
                </a:lnTo>
                <a:lnTo>
                  <a:pt x="5690630" y="606263"/>
                </a:lnTo>
                <a:close/>
                <a:moveTo>
                  <a:pt x="5667905" y="605769"/>
                </a:moveTo>
                <a:lnTo>
                  <a:pt x="5667931" y="606263"/>
                </a:lnTo>
                <a:lnTo>
                  <a:pt x="5668429" y="606230"/>
                </a:lnTo>
                <a:lnTo>
                  <a:pt x="5669023" y="617670"/>
                </a:lnTo>
                <a:cubicBezTo>
                  <a:pt x="5669023" y="623351"/>
                  <a:pt x="5668964" y="629018"/>
                  <a:pt x="5667652" y="634646"/>
                </a:cubicBezTo>
                <a:cubicBezTo>
                  <a:pt x="5667694" y="665981"/>
                  <a:pt x="5665244" y="696872"/>
                  <a:pt x="5660185" y="727122"/>
                </a:cubicBezTo>
                <a:lnTo>
                  <a:pt x="5659647" y="733798"/>
                </a:lnTo>
                <a:cubicBezTo>
                  <a:pt x="5659477" y="733803"/>
                  <a:pt x="5659309" y="733808"/>
                  <a:pt x="5659141" y="733861"/>
                </a:cubicBezTo>
                <a:cubicBezTo>
                  <a:pt x="5608866" y="1086726"/>
                  <a:pt x="5327827" y="1367503"/>
                  <a:pt x="4968975" y="1426902"/>
                </a:cubicBezTo>
                <a:lnTo>
                  <a:pt x="4968859" y="1428050"/>
                </a:lnTo>
                <a:cubicBezTo>
                  <a:pt x="4963549" y="1429061"/>
                  <a:pt x="4958220" y="1430009"/>
                  <a:pt x="4952643" y="1429590"/>
                </a:cubicBezTo>
                <a:cubicBezTo>
                  <a:pt x="4921471" y="1435144"/>
                  <a:pt x="4889590" y="1438125"/>
                  <a:pt x="4857216" y="1438652"/>
                </a:cubicBezTo>
                <a:lnTo>
                  <a:pt x="4840098" y="1440278"/>
                </a:lnTo>
                <a:lnTo>
                  <a:pt x="4840072" y="1439783"/>
                </a:lnTo>
                <a:lnTo>
                  <a:pt x="4839573" y="1439816"/>
                </a:lnTo>
                <a:cubicBezTo>
                  <a:pt x="4839007" y="1436014"/>
                  <a:pt x="4838980" y="1432198"/>
                  <a:pt x="4838980" y="1428376"/>
                </a:cubicBezTo>
                <a:cubicBezTo>
                  <a:pt x="4838980" y="1422694"/>
                  <a:pt x="4839038" y="1417025"/>
                  <a:pt x="4840350" y="1411395"/>
                </a:cubicBezTo>
                <a:cubicBezTo>
                  <a:pt x="4840308" y="1380067"/>
                  <a:pt x="4842758" y="1349182"/>
                  <a:pt x="4847814" y="1318938"/>
                </a:cubicBezTo>
                <a:lnTo>
                  <a:pt x="4848355" y="1312248"/>
                </a:lnTo>
                <a:cubicBezTo>
                  <a:pt x="4848523" y="1312243"/>
                  <a:pt x="4848693" y="1312238"/>
                  <a:pt x="4848860" y="1312185"/>
                </a:cubicBezTo>
                <a:cubicBezTo>
                  <a:pt x="4899137" y="959319"/>
                  <a:pt x="5180176" y="678542"/>
                  <a:pt x="5539026" y="619144"/>
                </a:cubicBezTo>
                <a:lnTo>
                  <a:pt x="5539143" y="617996"/>
                </a:lnTo>
                <a:cubicBezTo>
                  <a:pt x="5544452" y="616986"/>
                  <a:pt x="5549780" y="616038"/>
                  <a:pt x="5555356" y="616457"/>
                </a:cubicBezTo>
                <a:cubicBezTo>
                  <a:pt x="5586539" y="610900"/>
                  <a:pt x="5618432" y="607919"/>
                  <a:pt x="5650817" y="607392"/>
                </a:cubicBezTo>
                <a:close/>
                <a:moveTo>
                  <a:pt x="3998505" y="605769"/>
                </a:moveTo>
                <a:lnTo>
                  <a:pt x="4015592" y="607392"/>
                </a:lnTo>
                <a:cubicBezTo>
                  <a:pt x="4047978" y="607919"/>
                  <a:pt x="4079870" y="610900"/>
                  <a:pt x="4111054" y="616457"/>
                </a:cubicBezTo>
                <a:cubicBezTo>
                  <a:pt x="4116630" y="616038"/>
                  <a:pt x="4121958" y="616986"/>
                  <a:pt x="4127266" y="617996"/>
                </a:cubicBezTo>
                <a:lnTo>
                  <a:pt x="4127384" y="619144"/>
                </a:lnTo>
                <a:cubicBezTo>
                  <a:pt x="4486234" y="678542"/>
                  <a:pt x="4767273" y="959319"/>
                  <a:pt x="4817549" y="1312185"/>
                </a:cubicBezTo>
                <a:cubicBezTo>
                  <a:pt x="4817717" y="1312238"/>
                  <a:pt x="4817886" y="1312243"/>
                  <a:pt x="4818055" y="1312248"/>
                </a:cubicBezTo>
                <a:lnTo>
                  <a:pt x="4818595" y="1318938"/>
                </a:lnTo>
                <a:cubicBezTo>
                  <a:pt x="4823652" y="1349182"/>
                  <a:pt x="4826101" y="1380067"/>
                  <a:pt x="4826059" y="1411395"/>
                </a:cubicBezTo>
                <a:cubicBezTo>
                  <a:pt x="4827371" y="1417025"/>
                  <a:pt x="4827430" y="1422694"/>
                  <a:pt x="4827430" y="1428376"/>
                </a:cubicBezTo>
                <a:cubicBezTo>
                  <a:pt x="4827430" y="1432198"/>
                  <a:pt x="4827403" y="1436014"/>
                  <a:pt x="4826837" y="1439816"/>
                </a:cubicBezTo>
                <a:lnTo>
                  <a:pt x="4826338" y="1439783"/>
                </a:lnTo>
                <a:lnTo>
                  <a:pt x="4826312" y="1440278"/>
                </a:lnTo>
                <a:lnTo>
                  <a:pt x="4809193" y="1438652"/>
                </a:lnTo>
                <a:cubicBezTo>
                  <a:pt x="4776819" y="1438125"/>
                  <a:pt x="4744939" y="1435144"/>
                  <a:pt x="4713767" y="1429590"/>
                </a:cubicBezTo>
                <a:cubicBezTo>
                  <a:pt x="4708190" y="1430009"/>
                  <a:pt x="4702861" y="1429061"/>
                  <a:pt x="4697550" y="1428050"/>
                </a:cubicBezTo>
                <a:lnTo>
                  <a:pt x="4697434" y="1426902"/>
                </a:lnTo>
                <a:cubicBezTo>
                  <a:pt x="4338583" y="1367503"/>
                  <a:pt x="4057544" y="1086726"/>
                  <a:pt x="4007268" y="733861"/>
                </a:cubicBezTo>
                <a:cubicBezTo>
                  <a:pt x="4007101" y="733808"/>
                  <a:pt x="4006932" y="733803"/>
                  <a:pt x="4006763" y="733798"/>
                </a:cubicBezTo>
                <a:lnTo>
                  <a:pt x="4006225" y="727122"/>
                </a:lnTo>
                <a:cubicBezTo>
                  <a:pt x="4001166" y="696872"/>
                  <a:pt x="3998715" y="665981"/>
                  <a:pt x="3998757" y="634646"/>
                </a:cubicBezTo>
                <a:cubicBezTo>
                  <a:pt x="3997445" y="629018"/>
                  <a:pt x="3997387" y="623351"/>
                  <a:pt x="3997387" y="617670"/>
                </a:cubicBezTo>
                <a:lnTo>
                  <a:pt x="3997981" y="606230"/>
                </a:lnTo>
                <a:lnTo>
                  <a:pt x="3998479" y="606263"/>
                </a:lnTo>
                <a:close/>
                <a:moveTo>
                  <a:pt x="3975754" y="605769"/>
                </a:moveTo>
                <a:lnTo>
                  <a:pt x="3975780" y="606263"/>
                </a:lnTo>
                <a:lnTo>
                  <a:pt x="3976278" y="606230"/>
                </a:lnTo>
                <a:lnTo>
                  <a:pt x="3976872" y="617670"/>
                </a:lnTo>
                <a:cubicBezTo>
                  <a:pt x="3976872" y="623351"/>
                  <a:pt x="3976813" y="629018"/>
                  <a:pt x="3975501" y="634646"/>
                </a:cubicBezTo>
                <a:cubicBezTo>
                  <a:pt x="3975543" y="665981"/>
                  <a:pt x="3973093" y="696872"/>
                  <a:pt x="3968034" y="727122"/>
                </a:cubicBezTo>
                <a:lnTo>
                  <a:pt x="3967496" y="733798"/>
                </a:lnTo>
                <a:cubicBezTo>
                  <a:pt x="3967326" y="733803"/>
                  <a:pt x="3967158" y="733808"/>
                  <a:pt x="3966990" y="733861"/>
                </a:cubicBezTo>
                <a:cubicBezTo>
                  <a:pt x="3916715" y="1086726"/>
                  <a:pt x="3635676" y="1367503"/>
                  <a:pt x="3276825" y="1426902"/>
                </a:cubicBezTo>
                <a:lnTo>
                  <a:pt x="3276708" y="1428050"/>
                </a:lnTo>
                <a:cubicBezTo>
                  <a:pt x="3271398" y="1429061"/>
                  <a:pt x="3266069" y="1430009"/>
                  <a:pt x="3260492" y="1429590"/>
                </a:cubicBezTo>
                <a:cubicBezTo>
                  <a:pt x="3229320" y="1435144"/>
                  <a:pt x="3197440" y="1438125"/>
                  <a:pt x="3165065" y="1438652"/>
                </a:cubicBezTo>
                <a:lnTo>
                  <a:pt x="3147947" y="1440278"/>
                </a:lnTo>
                <a:lnTo>
                  <a:pt x="3147921" y="1439783"/>
                </a:lnTo>
                <a:lnTo>
                  <a:pt x="3147422" y="1439816"/>
                </a:lnTo>
                <a:cubicBezTo>
                  <a:pt x="3146856" y="1436014"/>
                  <a:pt x="3146829" y="1432198"/>
                  <a:pt x="3146829" y="1428376"/>
                </a:cubicBezTo>
                <a:cubicBezTo>
                  <a:pt x="3146829" y="1422694"/>
                  <a:pt x="3146887" y="1417025"/>
                  <a:pt x="3148199" y="1411395"/>
                </a:cubicBezTo>
                <a:cubicBezTo>
                  <a:pt x="3148157" y="1380067"/>
                  <a:pt x="3150607" y="1349182"/>
                  <a:pt x="3155663" y="1318938"/>
                </a:cubicBezTo>
                <a:lnTo>
                  <a:pt x="3156204" y="1312248"/>
                </a:lnTo>
                <a:cubicBezTo>
                  <a:pt x="3156372" y="1312243"/>
                  <a:pt x="3156542" y="1312238"/>
                  <a:pt x="3156709" y="1312185"/>
                </a:cubicBezTo>
                <a:cubicBezTo>
                  <a:pt x="3206986" y="959319"/>
                  <a:pt x="3488025" y="678542"/>
                  <a:pt x="3846875" y="619144"/>
                </a:cubicBezTo>
                <a:lnTo>
                  <a:pt x="3846992" y="617996"/>
                </a:lnTo>
                <a:cubicBezTo>
                  <a:pt x="3852301" y="616986"/>
                  <a:pt x="3857629" y="616038"/>
                  <a:pt x="3863205" y="616457"/>
                </a:cubicBezTo>
                <a:cubicBezTo>
                  <a:pt x="3894388" y="610900"/>
                  <a:pt x="3926281" y="607919"/>
                  <a:pt x="3958666" y="607392"/>
                </a:cubicBezTo>
                <a:close/>
                <a:moveTo>
                  <a:pt x="2306354" y="605769"/>
                </a:moveTo>
                <a:lnTo>
                  <a:pt x="2323441" y="607392"/>
                </a:lnTo>
                <a:cubicBezTo>
                  <a:pt x="2355827" y="607919"/>
                  <a:pt x="2387719" y="610900"/>
                  <a:pt x="2418903" y="616457"/>
                </a:cubicBezTo>
                <a:cubicBezTo>
                  <a:pt x="2424479" y="616038"/>
                  <a:pt x="2429807" y="616986"/>
                  <a:pt x="2435115" y="617996"/>
                </a:cubicBezTo>
                <a:lnTo>
                  <a:pt x="2435233" y="619144"/>
                </a:lnTo>
                <a:cubicBezTo>
                  <a:pt x="2794083" y="678542"/>
                  <a:pt x="3075122" y="959319"/>
                  <a:pt x="3125398" y="1312185"/>
                </a:cubicBezTo>
                <a:cubicBezTo>
                  <a:pt x="3125566" y="1312238"/>
                  <a:pt x="3125735" y="1312243"/>
                  <a:pt x="3125904" y="1312248"/>
                </a:cubicBezTo>
                <a:lnTo>
                  <a:pt x="3126444" y="1318938"/>
                </a:lnTo>
                <a:cubicBezTo>
                  <a:pt x="3131501" y="1349182"/>
                  <a:pt x="3133950" y="1380067"/>
                  <a:pt x="3133908" y="1411395"/>
                </a:cubicBezTo>
                <a:cubicBezTo>
                  <a:pt x="3135220" y="1417025"/>
                  <a:pt x="3135279" y="1422694"/>
                  <a:pt x="3135279" y="1428376"/>
                </a:cubicBezTo>
                <a:cubicBezTo>
                  <a:pt x="3135279" y="1432198"/>
                  <a:pt x="3135252" y="1436014"/>
                  <a:pt x="3134686" y="1439816"/>
                </a:cubicBezTo>
                <a:lnTo>
                  <a:pt x="3134187" y="1439783"/>
                </a:lnTo>
                <a:lnTo>
                  <a:pt x="3134161" y="1440278"/>
                </a:lnTo>
                <a:lnTo>
                  <a:pt x="3117042" y="1438652"/>
                </a:lnTo>
                <a:cubicBezTo>
                  <a:pt x="3084668" y="1438125"/>
                  <a:pt x="3052788" y="1435144"/>
                  <a:pt x="3021616" y="1429590"/>
                </a:cubicBezTo>
                <a:cubicBezTo>
                  <a:pt x="3016039" y="1430009"/>
                  <a:pt x="3010710" y="1429061"/>
                  <a:pt x="3005399" y="1428050"/>
                </a:cubicBezTo>
                <a:lnTo>
                  <a:pt x="3005283" y="1426902"/>
                </a:lnTo>
                <a:cubicBezTo>
                  <a:pt x="2646432" y="1367503"/>
                  <a:pt x="2365393" y="1086726"/>
                  <a:pt x="2315117" y="733861"/>
                </a:cubicBezTo>
                <a:cubicBezTo>
                  <a:pt x="2314950" y="733808"/>
                  <a:pt x="2314781" y="733803"/>
                  <a:pt x="2314612" y="733798"/>
                </a:cubicBezTo>
                <a:lnTo>
                  <a:pt x="2314074" y="727122"/>
                </a:lnTo>
                <a:cubicBezTo>
                  <a:pt x="2309015" y="696872"/>
                  <a:pt x="2306564" y="665981"/>
                  <a:pt x="2306606" y="634646"/>
                </a:cubicBezTo>
                <a:cubicBezTo>
                  <a:pt x="2305294" y="629018"/>
                  <a:pt x="2305236" y="623351"/>
                  <a:pt x="2305236" y="617670"/>
                </a:cubicBezTo>
                <a:lnTo>
                  <a:pt x="2305830" y="606230"/>
                </a:lnTo>
                <a:lnTo>
                  <a:pt x="2306328" y="606263"/>
                </a:lnTo>
                <a:close/>
                <a:moveTo>
                  <a:pt x="2283603" y="605769"/>
                </a:moveTo>
                <a:lnTo>
                  <a:pt x="2283629" y="606263"/>
                </a:lnTo>
                <a:lnTo>
                  <a:pt x="2284127" y="606230"/>
                </a:lnTo>
                <a:lnTo>
                  <a:pt x="2284721" y="617670"/>
                </a:lnTo>
                <a:cubicBezTo>
                  <a:pt x="2284721" y="623351"/>
                  <a:pt x="2284662" y="629018"/>
                  <a:pt x="2283350" y="634646"/>
                </a:cubicBezTo>
                <a:cubicBezTo>
                  <a:pt x="2283392" y="665981"/>
                  <a:pt x="2280942" y="696872"/>
                  <a:pt x="2275883" y="727122"/>
                </a:cubicBezTo>
                <a:lnTo>
                  <a:pt x="2275345" y="733798"/>
                </a:lnTo>
                <a:cubicBezTo>
                  <a:pt x="2275175" y="733803"/>
                  <a:pt x="2275007" y="733808"/>
                  <a:pt x="2274839" y="733861"/>
                </a:cubicBezTo>
                <a:cubicBezTo>
                  <a:pt x="2224564" y="1086726"/>
                  <a:pt x="1943525" y="1367503"/>
                  <a:pt x="1584673" y="1426902"/>
                </a:cubicBezTo>
                <a:lnTo>
                  <a:pt x="1584557" y="1428050"/>
                </a:lnTo>
                <a:cubicBezTo>
                  <a:pt x="1579247" y="1429061"/>
                  <a:pt x="1573918" y="1430009"/>
                  <a:pt x="1568341" y="1429590"/>
                </a:cubicBezTo>
                <a:cubicBezTo>
                  <a:pt x="1537169" y="1435144"/>
                  <a:pt x="1505289" y="1438125"/>
                  <a:pt x="1472914" y="1438652"/>
                </a:cubicBezTo>
                <a:lnTo>
                  <a:pt x="1455796" y="1440278"/>
                </a:lnTo>
                <a:lnTo>
                  <a:pt x="1455770" y="1439783"/>
                </a:lnTo>
                <a:lnTo>
                  <a:pt x="1455271" y="1439816"/>
                </a:lnTo>
                <a:cubicBezTo>
                  <a:pt x="1454705" y="1436014"/>
                  <a:pt x="1454678" y="1432198"/>
                  <a:pt x="1454678" y="1428376"/>
                </a:cubicBezTo>
                <a:cubicBezTo>
                  <a:pt x="1454678" y="1422694"/>
                  <a:pt x="1454736" y="1417025"/>
                  <a:pt x="1456048" y="1411395"/>
                </a:cubicBezTo>
                <a:cubicBezTo>
                  <a:pt x="1456006" y="1380067"/>
                  <a:pt x="1458456" y="1349182"/>
                  <a:pt x="1463513" y="1318938"/>
                </a:cubicBezTo>
                <a:lnTo>
                  <a:pt x="1464053" y="1312248"/>
                </a:lnTo>
                <a:cubicBezTo>
                  <a:pt x="1464221" y="1312243"/>
                  <a:pt x="1464391" y="1312238"/>
                  <a:pt x="1464558" y="1312185"/>
                </a:cubicBezTo>
                <a:cubicBezTo>
                  <a:pt x="1514835" y="959319"/>
                  <a:pt x="1795874" y="678542"/>
                  <a:pt x="2154724" y="619144"/>
                </a:cubicBezTo>
                <a:lnTo>
                  <a:pt x="2154841" y="617996"/>
                </a:lnTo>
                <a:cubicBezTo>
                  <a:pt x="2160150" y="616986"/>
                  <a:pt x="2165478" y="616038"/>
                  <a:pt x="2171054" y="616457"/>
                </a:cubicBezTo>
                <a:cubicBezTo>
                  <a:pt x="2202237" y="610900"/>
                  <a:pt x="2234130" y="607919"/>
                  <a:pt x="2266515" y="607392"/>
                </a:cubicBezTo>
                <a:close/>
                <a:moveTo>
                  <a:pt x="614203" y="605769"/>
                </a:moveTo>
                <a:lnTo>
                  <a:pt x="631290" y="607392"/>
                </a:lnTo>
                <a:cubicBezTo>
                  <a:pt x="663676" y="607919"/>
                  <a:pt x="695568" y="610900"/>
                  <a:pt x="726752" y="616457"/>
                </a:cubicBezTo>
                <a:cubicBezTo>
                  <a:pt x="732328" y="616038"/>
                  <a:pt x="737656" y="616986"/>
                  <a:pt x="742964" y="617996"/>
                </a:cubicBezTo>
                <a:lnTo>
                  <a:pt x="743081" y="619144"/>
                </a:lnTo>
                <a:cubicBezTo>
                  <a:pt x="1101932" y="678542"/>
                  <a:pt x="1382971" y="959319"/>
                  <a:pt x="1433247" y="1312185"/>
                </a:cubicBezTo>
                <a:cubicBezTo>
                  <a:pt x="1433415" y="1312238"/>
                  <a:pt x="1433584" y="1312243"/>
                  <a:pt x="1433753" y="1312248"/>
                </a:cubicBezTo>
                <a:lnTo>
                  <a:pt x="1434293" y="1318938"/>
                </a:lnTo>
                <a:cubicBezTo>
                  <a:pt x="1439350" y="1349182"/>
                  <a:pt x="1441799" y="1380067"/>
                  <a:pt x="1441757" y="1411395"/>
                </a:cubicBezTo>
                <a:cubicBezTo>
                  <a:pt x="1443069" y="1417025"/>
                  <a:pt x="1443128" y="1422694"/>
                  <a:pt x="1443128" y="1428376"/>
                </a:cubicBezTo>
                <a:cubicBezTo>
                  <a:pt x="1443128" y="1432198"/>
                  <a:pt x="1443101" y="1436014"/>
                  <a:pt x="1442535" y="1439816"/>
                </a:cubicBezTo>
                <a:lnTo>
                  <a:pt x="1442036" y="1439783"/>
                </a:lnTo>
                <a:lnTo>
                  <a:pt x="1442010" y="1440278"/>
                </a:lnTo>
                <a:lnTo>
                  <a:pt x="1424891" y="1438652"/>
                </a:lnTo>
                <a:cubicBezTo>
                  <a:pt x="1392517" y="1438125"/>
                  <a:pt x="1360637" y="1435144"/>
                  <a:pt x="1329465" y="1429590"/>
                </a:cubicBezTo>
                <a:cubicBezTo>
                  <a:pt x="1323888" y="1430009"/>
                  <a:pt x="1318559" y="1429061"/>
                  <a:pt x="1313248" y="1428050"/>
                </a:cubicBezTo>
                <a:lnTo>
                  <a:pt x="1313132" y="1426902"/>
                </a:lnTo>
                <a:cubicBezTo>
                  <a:pt x="954281" y="1367503"/>
                  <a:pt x="673242" y="1086726"/>
                  <a:pt x="622966" y="733861"/>
                </a:cubicBezTo>
                <a:cubicBezTo>
                  <a:pt x="622799" y="733808"/>
                  <a:pt x="622630" y="733803"/>
                  <a:pt x="622461" y="733798"/>
                </a:cubicBezTo>
                <a:lnTo>
                  <a:pt x="621923" y="727122"/>
                </a:lnTo>
                <a:cubicBezTo>
                  <a:pt x="616864" y="696872"/>
                  <a:pt x="614413" y="665981"/>
                  <a:pt x="614455" y="634646"/>
                </a:cubicBezTo>
                <a:cubicBezTo>
                  <a:pt x="613143" y="629018"/>
                  <a:pt x="613085" y="623351"/>
                  <a:pt x="613085" y="617670"/>
                </a:cubicBezTo>
                <a:lnTo>
                  <a:pt x="613679" y="606230"/>
                </a:lnTo>
                <a:lnTo>
                  <a:pt x="614177" y="606263"/>
                </a:lnTo>
                <a:close/>
                <a:moveTo>
                  <a:pt x="7360056" y="605769"/>
                </a:moveTo>
                <a:lnTo>
                  <a:pt x="7360082" y="606263"/>
                </a:lnTo>
                <a:lnTo>
                  <a:pt x="7360580" y="606230"/>
                </a:lnTo>
                <a:lnTo>
                  <a:pt x="7361174" y="617670"/>
                </a:lnTo>
                <a:cubicBezTo>
                  <a:pt x="7361174" y="623351"/>
                  <a:pt x="7361116" y="629018"/>
                  <a:pt x="7359804" y="634646"/>
                </a:cubicBezTo>
                <a:cubicBezTo>
                  <a:pt x="7359846" y="665981"/>
                  <a:pt x="7357395" y="696872"/>
                  <a:pt x="7352337" y="727122"/>
                </a:cubicBezTo>
                <a:lnTo>
                  <a:pt x="7351798" y="733798"/>
                </a:lnTo>
                <a:cubicBezTo>
                  <a:pt x="7351629" y="733803"/>
                  <a:pt x="7351460" y="733808"/>
                  <a:pt x="7351293" y="733861"/>
                </a:cubicBezTo>
                <a:cubicBezTo>
                  <a:pt x="7301017" y="1086726"/>
                  <a:pt x="7019978" y="1367503"/>
                  <a:pt x="6661127" y="1426902"/>
                </a:cubicBezTo>
                <a:lnTo>
                  <a:pt x="6661011" y="1428050"/>
                </a:lnTo>
                <a:cubicBezTo>
                  <a:pt x="6655700" y="1429061"/>
                  <a:pt x="6650371" y="1430009"/>
                  <a:pt x="6644794" y="1429590"/>
                </a:cubicBezTo>
                <a:cubicBezTo>
                  <a:pt x="6613622" y="1435144"/>
                  <a:pt x="6581742" y="1438125"/>
                  <a:pt x="6549368" y="1438652"/>
                </a:cubicBezTo>
                <a:lnTo>
                  <a:pt x="6532249" y="1440278"/>
                </a:lnTo>
                <a:lnTo>
                  <a:pt x="6532223" y="1439783"/>
                </a:lnTo>
                <a:lnTo>
                  <a:pt x="6531724" y="1439816"/>
                </a:lnTo>
                <a:cubicBezTo>
                  <a:pt x="6531158" y="1436014"/>
                  <a:pt x="6531131" y="1432198"/>
                  <a:pt x="6531131" y="1428376"/>
                </a:cubicBezTo>
                <a:cubicBezTo>
                  <a:pt x="6531131" y="1422694"/>
                  <a:pt x="6531190" y="1417025"/>
                  <a:pt x="6532502" y="1411395"/>
                </a:cubicBezTo>
                <a:cubicBezTo>
                  <a:pt x="6532460" y="1380067"/>
                  <a:pt x="6534909" y="1349182"/>
                  <a:pt x="6539966" y="1318938"/>
                </a:cubicBezTo>
                <a:lnTo>
                  <a:pt x="6540506" y="1312248"/>
                </a:lnTo>
                <a:cubicBezTo>
                  <a:pt x="6540675" y="1312243"/>
                  <a:pt x="6540844" y="1312238"/>
                  <a:pt x="6541012" y="1312185"/>
                </a:cubicBezTo>
                <a:cubicBezTo>
                  <a:pt x="6591288" y="959319"/>
                  <a:pt x="6872327" y="678542"/>
                  <a:pt x="7231178" y="619144"/>
                </a:cubicBezTo>
                <a:lnTo>
                  <a:pt x="7231295" y="617996"/>
                </a:lnTo>
                <a:cubicBezTo>
                  <a:pt x="7236603" y="616986"/>
                  <a:pt x="7241931" y="616038"/>
                  <a:pt x="7247507" y="616457"/>
                </a:cubicBezTo>
                <a:cubicBezTo>
                  <a:pt x="7278691" y="610900"/>
                  <a:pt x="7310583" y="607919"/>
                  <a:pt x="7342969" y="607392"/>
                </a:cubicBezTo>
                <a:close/>
                <a:moveTo>
                  <a:pt x="591452" y="605769"/>
                </a:moveTo>
                <a:lnTo>
                  <a:pt x="591478" y="606263"/>
                </a:lnTo>
                <a:lnTo>
                  <a:pt x="591976" y="606230"/>
                </a:lnTo>
                <a:lnTo>
                  <a:pt x="592570" y="617670"/>
                </a:lnTo>
                <a:cubicBezTo>
                  <a:pt x="592570" y="623351"/>
                  <a:pt x="592511" y="629018"/>
                  <a:pt x="591199" y="634646"/>
                </a:cubicBezTo>
                <a:cubicBezTo>
                  <a:pt x="591242" y="665981"/>
                  <a:pt x="588791" y="696872"/>
                  <a:pt x="583732" y="727122"/>
                </a:cubicBezTo>
                <a:lnTo>
                  <a:pt x="583194" y="733798"/>
                </a:lnTo>
                <a:cubicBezTo>
                  <a:pt x="583024" y="733803"/>
                  <a:pt x="582856" y="733808"/>
                  <a:pt x="582689" y="733861"/>
                </a:cubicBezTo>
                <a:cubicBezTo>
                  <a:pt x="537576" y="1050490"/>
                  <a:pt x="306662" y="1309076"/>
                  <a:pt x="0" y="1400276"/>
                </a:cubicBezTo>
                <a:lnTo>
                  <a:pt x="0" y="1267938"/>
                </a:lnTo>
                <a:cubicBezTo>
                  <a:pt x="229298" y="1185101"/>
                  <a:pt x="402181" y="989705"/>
                  <a:pt x="449203" y="750600"/>
                </a:cubicBezTo>
                <a:cubicBezTo>
                  <a:pt x="258971" y="791484"/>
                  <a:pt x="97576" y="906749"/>
                  <a:pt x="0" y="1064489"/>
                </a:cubicBezTo>
                <a:lnTo>
                  <a:pt x="0" y="857695"/>
                </a:lnTo>
                <a:cubicBezTo>
                  <a:pt x="121484" y="734788"/>
                  <a:pt x="282199" y="649000"/>
                  <a:pt x="462573" y="619144"/>
                </a:cubicBezTo>
                <a:lnTo>
                  <a:pt x="462690" y="617996"/>
                </a:lnTo>
                <a:cubicBezTo>
                  <a:pt x="467999" y="616986"/>
                  <a:pt x="473327" y="616038"/>
                  <a:pt x="478903" y="616457"/>
                </a:cubicBezTo>
                <a:cubicBezTo>
                  <a:pt x="510086" y="610900"/>
                  <a:pt x="541979" y="607919"/>
                  <a:pt x="574365" y="607392"/>
                </a:cubicBezTo>
                <a:close/>
                <a:moveTo>
                  <a:pt x="11969013" y="0"/>
                </a:moveTo>
                <a:lnTo>
                  <a:pt x="12180097" y="0"/>
                </a:lnTo>
                <a:cubicBezTo>
                  <a:pt x="12184579" y="2797"/>
                  <a:pt x="12188307" y="6390"/>
                  <a:pt x="12192000" y="10016"/>
                </a:cubicBezTo>
                <a:lnTo>
                  <a:pt x="12192000" y="210008"/>
                </a:lnTo>
                <a:cubicBezTo>
                  <a:pt x="12135666" y="124006"/>
                  <a:pt x="12059786" y="51396"/>
                  <a:pt x="11969013" y="0"/>
                </a:cubicBezTo>
                <a:close/>
                <a:moveTo>
                  <a:pt x="11640695" y="0"/>
                </a:moveTo>
                <a:lnTo>
                  <a:pt x="11775234" y="0"/>
                </a:lnTo>
                <a:cubicBezTo>
                  <a:pt x="11842228" y="193636"/>
                  <a:pt x="11995970" y="348667"/>
                  <a:pt x="12192000" y="421829"/>
                </a:cubicBezTo>
                <a:lnTo>
                  <a:pt x="12192000" y="553832"/>
                </a:lnTo>
                <a:cubicBezTo>
                  <a:pt x="11924422" y="471599"/>
                  <a:pt x="11715712" y="262771"/>
                  <a:pt x="11640695" y="0"/>
                </a:cubicBezTo>
                <a:close/>
                <a:moveTo>
                  <a:pt x="11023379" y="0"/>
                </a:moveTo>
                <a:lnTo>
                  <a:pt x="11232088" y="0"/>
                </a:lnTo>
                <a:cubicBezTo>
                  <a:pt x="11066618" y="98005"/>
                  <a:pt x="10947209" y="260867"/>
                  <a:pt x="10909358" y="451830"/>
                </a:cubicBezTo>
                <a:cubicBezTo>
                  <a:pt x="11153410" y="399791"/>
                  <a:pt x="11350000" y="226290"/>
                  <a:pt x="11427896" y="0"/>
                </a:cubicBezTo>
                <a:lnTo>
                  <a:pt x="11561912" y="0"/>
                </a:lnTo>
                <a:cubicBezTo>
                  <a:pt x="11477134" y="299826"/>
                  <a:pt x="11217862" y="529393"/>
                  <a:pt x="10895987" y="582253"/>
                </a:cubicBezTo>
                <a:lnTo>
                  <a:pt x="10895871" y="583392"/>
                </a:lnTo>
                <a:cubicBezTo>
                  <a:pt x="10890560" y="584395"/>
                  <a:pt x="10885231" y="585336"/>
                  <a:pt x="10879654" y="584920"/>
                </a:cubicBezTo>
                <a:cubicBezTo>
                  <a:pt x="10848482" y="590430"/>
                  <a:pt x="10816602" y="593388"/>
                  <a:pt x="10784227" y="593911"/>
                </a:cubicBezTo>
                <a:lnTo>
                  <a:pt x="10767109" y="595524"/>
                </a:lnTo>
                <a:lnTo>
                  <a:pt x="10767083" y="595033"/>
                </a:lnTo>
                <a:lnTo>
                  <a:pt x="10766584" y="595066"/>
                </a:lnTo>
                <a:cubicBezTo>
                  <a:pt x="10766018" y="591293"/>
                  <a:pt x="10765991" y="587507"/>
                  <a:pt x="10765991" y="583715"/>
                </a:cubicBezTo>
                <a:cubicBezTo>
                  <a:pt x="10765991" y="578078"/>
                  <a:pt x="10766050" y="572454"/>
                  <a:pt x="10767362" y="566868"/>
                </a:cubicBezTo>
                <a:cubicBezTo>
                  <a:pt x="10767319" y="535786"/>
                  <a:pt x="10769769" y="505143"/>
                  <a:pt x="10774826" y="475137"/>
                </a:cubicBezTo>
                <a:lnTo>
                  <a:pt x="10775366" y="468500"/>
                </a:lnTo>
                <a:cubicBezTo>
                  <a:pt x="10775535" y="468495"/>
                  <a:pt x="10775704" y="468490"/>
                  <a:pt x="10775872" y="468437"/>
                </a:cubicBezTo>
                <a:cubicBezTo>
                  <a:pt x="10802174" y="285283"/>
                  <a:pt x="10891635" y="121704"/>
                  <a:pt x="11023379" y="0"/>
                </a:cubicBezTo>
                <a:close/>
                <a:moveTo>
                  <a:pt x="9949555" y="0"/>
                </a:moveTo>
                <a:lnTo>
                  <a:pt x="10083571" y="0"/>
                </a:lnTo>
                <a:cubicBezTo>
                  <a:pt x="10161467" y="226290"/>
                  <a:pt x="10358057" y="399791"/>
                  <a:pt x="10602109" y="451830"/>
                </a:cubicBezTo>
                <a:cubicBezTo>
                  <a:pt x="10564258" y="260867"/>
                  <a:pt x="10444849" y="98005"/>
                  <a:pt x="10279379" y="0"/>
                </a:cubicBezTo>
                <a:lnTo>
                  <a:pt x="10488089" y="0"/>
                </a:lnTo>
                <a:cubicBezTo>
                  <a:pt x="10619833" y="121704"/>
                  <a:pt x="10709293" y="285283"/>
                  <a:pt x="10735596" y="468437"/>
                </a:cubicBezTo>
                <a:cubicBezTo>
                  <a:pt x="10735763" y="468490"/>
                  <a:pt x="10735932" y="468495"/>
                  <a:pt x="10736101" y="468500"/>
                </a:cubicBezTo>
                <a:lnTo>
                  <a:pt x="10736641" y="475137"/>
                </a:lnTo>
                <a:cubicBezTo>
                  <a:pt x="10741698" y="505143"/>
                  <a:pt x="10744148" y="535786"/>
                  <a:pt x="10744105" y="566868"/>
                </a:cubicBezTo>
                <a:cubicBezTo>
                  <a:pt x="10745417" y="572454"/>
                  <a:pt x="10745476" y="578078"/>
                  <a:pt x="10745476" y="583715"/>
                </a:cubicBezTo>
                <a:cubicBezTo>
                  <a:pt x="10745476" y="587507"/>
                  <a:pt x="10745449" y="591293"/>
                  <a:pt x="10744883" y="595066"/>
                </a:cubicBezTo>
                <a:lnTo>
                  <a:pt x="10744384" y="595033"/>
                </a:lnTo>
                <a:lnTo>
                  <a:pt x="10744358" y="595524"/>
                </a:lnTo>
                <a:lnTo>
                  <a:pt x="10727240" y="593911"/>
                </a:lnTo>
                <a:cubicBezTo>
                  <a:pt x="10694865" y="593388"/>
                  <a:pt x="10662985" y="590430"/>
                  <a:pt x="10631813" y="584920"/>
                </a:cubicBezTo>
                <a:cubicBezTo>
                  <a:pt x="10626236" y="585336"/>
                  <a:pt x="10620907" y="584395"/>
                  <a:pt x="10615596" y="583392"/>
                </a:cubicBezTo>
                <a:lnTo>
                  <a:pt x="10615480" y="582253"/>
                </a:lnTo>
                <a:cubicBezTo>
                  <a:pt x="10293605" y="529393"/>
                  <a:pt x="10034333" y="299826"/>
                  <a:pt x="9949555" y="0"/>
                </a:cubicBezTo>
                <a:close/>
                <a:moveTo>
                  <a:pt x="9331225" y="0"/>
                </a:moveTo>
                <a:lnTo>
                  <a:pt x="9539935" y="0"/>
                </a:lnTo>
                <a:cubicBezTo>
                  <a:pt x="9374465" y="98005"/>
                  <a:pt x="9255056" y="260867"/>
                  <a:pt x="9217205" y="451830"/>
                </a:cubicBezTo>
                <a:cubicBezTo>
                  <a:pt x="9461257" y="399791"/>
                  <a:pt x="9657847" y="226290"/>
                  <a:pt x="9735743" y="0"/>
                </a:cubicBezTo>
                <a:lnTo>
                  <a:pt x="9869759" y="0"/>
                </a:lnTo>
                <a:cubicBezTo>
                  <a:pt x="9784981" y="299826"/>
                  <a:pt x="9525709" y="529393"/>
                  <a:pt x="9203834" y="582253"/>
                </a:cubicBezTo>
                <a:lnTo>
                  <a:pt x="9203718" y="583392"/>
                </a:lnTo>
                <a:cubicBezTo>
                  <a:pt x="9198407" y="584395"/>
                  <a:pt x="9193078" y="585336"/>
                  <a:pt x="9187501" y="584920"/>
                </a:cubicBezTo>
                <a:cubicBezTo>
                  <a:pt x="9156329" y="590430"/>
                  <a:pt x="9124449" y="593388"/>
                  <a:pt x="9092074" y="593911"/>
                </a:cubicBezTo>
                <a:lnTo>
                  <a:pt x="9074956" y="595524"/>
                </a:lnTo>
                <a:lnTo>
                  <a:pt x="9074930" y="595033"/>
                </a:lnTo>
                <a:lnTo>
                  <a:pt x="9074431" y="595066"/>
                </a:lnTo>
                <a:cubicBezTo>
                  <a:pt x="9073865" y="591293"/>
                  <a:pt x="9073838" y="587507"/>
                  <a:pt x="9073838" y="583715"/>
                </a:cubicBezTo>
                <a:cubicBezTo>
                  <a:pt x="9073838" y="578078"/>
                  <a:pt x="9073897" y="572454"/>
                  <a:pt x="9075209" y="566868"/>
                </a:cubicBezTo>
                <a:cubicBezTo>
                  <a:pt x="9075166" y="535786"/>
                  <a:pt x="9077616" y="505143"/>
                  <a:pt x="9082673" y="475137"/>
                </a:cubicBezTo>
                <a:lnTo>
                  <a:pt x="9083213" y="468500"/>
                </a:lnTo>
                <a:cubicBezTo>
                  <a:pt x="9083382" y="468495"/>
                  <a:pt x="9083551" y="468490"/>
                  <a:pt x="9083718" y="468437"/>
                </a:cubicBezTo>
                <a:cubicBezTo>
                  <a:pt x="9110021" y="285283"/>
                  <a:pt x="9199481" y="121704"/>
                  <a:pt x="9331225" y="0"/>
                </a:cubicBezTo>
                <a:close/>
                <a:moveTo>
                  <a:pt x="8257405" y="0"/>
                </a:moveTo>
                <a:lnTo>
                  <a:pt x="8391420" y="0"/>
                </a:lnTo>
                <a:cubicBezTo>
                  <a:pt x="8469316" y="226290"/>
                  <a:pt x="8665906" y="399791"/>
                  <a:pt x="8909958" y="451830"/>
                </a:cubicBezTo>
                <a:cubicBezTo>
                  <a:pt x="8872107" y="260867"/>
                  <a:pt x="8752698" y="98005"/>
                  <a:pt x="8587228" y="0"/>
                </a:cubicBezTo>
                <a:lnTo>
                  <a:pt x="8795937" y="0"/>
                </a:lnTo>
                <a:cubicBezTo>
                  <a:pt x="8927681" y="121704"/>
                  <a:pt x="9017142" y="285283"/>
                  <a:pt x="9043444" y="468437"/>
                </a:cubicBezTo>
                <a:cubicBezTo>
                  <a:pt x="9043612" y="468490"/>
                  <a:pt x="9043781" y="468495"/>
                  <a:pt x="9043950" y="468500"/>
                </a:cubicBezTo>
                <a:lnTo>
                  <a:pt x="9044490" y="475137"/>
                </a:lnTo>
                <a:cubicBezTo>
                  <a:pt x="9049547" y="505143"/>
                  <a:pt x="9051997" y="535786"/>
                  <a:pt x="9051954" y="566868"/>
                </a:cubicBezTo>
                <a:cubicBezTo>
                  <a:pt x="9053266" y="572454"/>
                  <a:pt x="9053325" y="578078"/>
                  <a:pt x="9053325" y="583715"/>
                </a:cubicBezTo>
                <a:cubicBezTo>
                  <a:pt x="9053325" y="587507"/>
                  <a:pt x="9053298" y="591293"/>
                  <a:pt x="9052732" y="595066"/>
                </a:cubicBezTo>
                <a:lnTo>
                  <a:pt x="9052233" y="595033"/>
                </a:lnTo>
                <a:lnTo>
                  <a:pt x="9052207" y="595524"/>
                </a:lnTo>
                <a:lnTo>
                  <a:pt x="9035089" y="593911"/>
                </a:lnTo>
                <a:cubicBezTo>
                  <a:pt x="9002714" y="593388"/>
                  <a:pt x="8970834" y="590430"/>
                  <a:pt x="8939662" y="584920"/>
                </a:cubicBezTo>
                <a:cubicBezTo>
                  <a:pt x="8934085" y="585336"/>
                  <a:pt x="8928756" y="584395"/>
                  <a:pt x="8923445" y="583392"/>
                </a:cubicBezTo>
                <a:lnTo>
                  <a:pt x="8923329" y="582253"/>
                </a:lnTo>
                <a:cubicBezTo>
                  <a:pt x="8601454" y="529393"/>
                  <a:pt x="8342182" y="299826"/>
                  <a:pt x="8257405" y="0"/>
                </a:cubicBezTo>
                <a:close/>
                <a:moveTo>
                  <a:pt x="7639075" y="0"/>
                </a:moveTo>
                <a:lnTo>
                  <a:pt x="7847784" y="0"/>
                </a:lnTo>
                <a:cubicBezTo>
                  <a:pt x="7682314" y="98005"/>
                  <a:pt x="7562905" y="260867"/>
                  <a:pt x="7525054" y="451830"/>
                </a:cubicBezTo>
                <a:cubicBezTo>
                  <a:pt x="7769107" y="399791"/>
                  <a:pt x="7965696" y="226290"/>
                  <a:pt x="8043592" y="0"/>
                </a:cubicBezTo>
                <a:lnTo>
                  <a:pt x="8177609" y="0"/>
                </a:lnTo>
                <a:cubicBezTo>
                  <a:pt x="8092830" y="299826"/>
                  <a:pt x="7833558" y="529393"/>
                  <a:pt x="7511683" y="582253"/>
                </a:cubicBezTo>
                <a:lnTo>
                  <a:pt x="7511567" y="583392"/>
                </a:lnTo>
                <a:cubicBezTo>
                  <a:pt x="7506256" y="584395"/>
                  <a:pt x="7500927" y="585336"/>
                  <a:pt x="7495350" y="584920"/>
                </a:cubicBezTo>
                <a:cubicBezTo>
                  <a:pt x="7464178" y="590430"/>
                  <a:pt x="7432298" y="593388"/>
                  <a:pt x="7399924" y="593911"/>
                </a:cubicBezTo>
                <a:lnTo>
                  <a:pt x="7382805" y="595524"/>
                </a:lnTo>
                <a:lnTo>
                  <a:pt x="7382779" y="595033"/>
                </a:lnTo>
                <a:lnTo>
                  <a:pt x="7382280" y="595066"/>
                </a:lnTo>
                <a:cubicBezTo>
                  <a:pt x="7381714" y="591293"/>
                  <a:pt x="7381687" y="587507"/>
                  <a:pt x="7381687" y="583715"/>
                </a:cubicBezTo>
                <a:cubicBezTo>
                  <a:pt x="7381687" y="578078"/>
                  <a:pt x="7381746" y="572454"/>
                  <a:pt x="7383058" y="566868"/>
                </a:cubicBezTo>
                <a:cubicBezTo>
                  <a:pt x="7383016" y="535786"/>
                  <a:pt x="7385465" y="505143"/>
                  <a:pt x="7390522" y="475137"/>
                </a:cubicBezTo>
                <a:lnTo>
                  <a:pt x="7391062" y="468500"/>
                </a:lnTo>
                <a:cubicBezTo>
                  <a:pt x="7391231" y="468495"/>
                  <a:pt x="7391400" y="468490"/>
                  <a:pt x="7391568" y="468437"/>
                </a:cubicBezTo>
                <a:cubicBezTo>
                  <a:pt x="7417870" y="285283"/>
                  <a:pt x="7507331" y="121703"/>
                  <a:pt x="7639075" y="0"/>
                </a:cubicBezTo>
                <a:close/>
                <a:moveTo>
                  <a:pt x="6565254" y="0"/>
                </a:moveTo>
                <a:lnTo>
                  <a:pt x="6699270" y="0"/>
                </a:lnTo>
                <a:cubicBezTo>
                  <a:pt x="6777166" y="226290"/>
                  <a:pt x="6973755" y="399791"/>
                  <a:pt x="7217807" y="451830"/>
                </a:cubicBezTo>
                <a:cubicBezTo>
                  <a:pt x="7179956" y="260867"/>
                  <a:pt x="7060547" y="98005"/>
                  <a:pt x="6895077" y="0"/>
                </a:cubicBezTo>
                <a:lnTo>
                  <a:pt x="7103787" y="0"/>
                </a:lnTo>
                <a:cubicBezTo>
                  <a:pt x="7235531" y="121704"/>
                  <a:pt x="7324992" y="285283"/>
                  <a:pt x="7351294" y="468437"/>
                </a:cubicBezTo>
                <a:cubicBezTo>
                  <a:pt x="7351461" y="468490"/>
                  <a:pt x="7351631" y="468495"/>
                  <a:pt x="7351799" y="468500"/>
                </a:cubicBezTo>
                <a:lnTo>
                  <a:pt x="7352340" y="475137"/>
                </a:lnTo>
                <a:cubicBezTo>
                  <a:pt x="7357396" y="505143"/>
                  <a:pt x="7359846" y="535786"/>
                  <a:pt x="7359804" y="566868"/>
                </a:cubicBezTo>
                <a:cubicBezTo>
                  <a:pt x="7361116" y="572454"/>
                  <a:pt x="7361174" y="578078"/>
                  <a:pt x="7361174" y="583715"/>
                </a:cubicBezTo>
                <a:cubicBezTo>
                  <a:pt x="7361174" y="587507"/>
                  <a:pt x="7361147" y="591293"/>
                  <a:pt x="7360581" y="595066"/>
                </a:cubicBezTo>
                <a:lnTo>
                  <a:pt x="7360082" y="595033"/>
                </a:lnTo>
                <a:lnTo>
                  <a:pt x="7360056" y="595524"/>
                </a:lnTo>
                <a:lnTo>
                  <a:pt x="7342938" y="593911"/>
                </a:lnTo>
                <a:cubicBezTo>
                  <a:pt x="7310564" y="593388"/>
                  <a:pt x="7278683" y="590430"/>
                  <a:pt x="7247511" y="584920"/>
                </a:cubicBezTo>
                <a:cubicBezTo>
                  <a:pt x="7241934" y="585336"/>
                  <a:pt x="7236605" y="584395"/>
                  <a:pt x="7231295" y="583392"/>
                </a:cubicBezTo>
                <a:lnTo>
                  <a:pt x="7231179" y="582253"/>
                </a:lnTo>
                <a:cubicBezTo>
                  <a:pt x="6909304" y="529393"/>
                  <a:pt x="6650032" y="299826"/>
                  <a:pt x="6565254" y="0"/>
                </a:cubicBezTo>
                <a:close/>
                <a:moveTo>
                  <a:pt x="5946924" y="0"/>
                </a:moveTo>
                <a:lnTo>
                  <a:pt x="6155633" y="0"/>
                </a:lnTo>
                <a:cubicBezTo>
                  <a:pt x="5990163" y="98005"/>
                  <a:pt x="5870754" y="260867"/>
                  <a:pt x="5832903" y="451830"/>
                </a:cubicBezTo>
                <a:cubicBezTo>
                  <a:pt x="6076956" y="399791"/>
                  <a:pt x="6273545" y="226290"/>
                  <a:pt x="6351441" y="0"/>
                </a:cubicBezTo>
                <a:lnTo>
                  <a:pt x="6485457" y="0"/>
                </a:lnTo>
                <a:cubicBezTo>
                  <a:pt x="6400679" y="299826"/>
                  <a:pt x="6141407" y="529393"/>
                  <a:pt x="5819531" y="582253"/>
                </a:cubicBezTo>
                <a:lnTo>
                  <a:pt x="5819415" y="583392"/>
                </a:lnTo>
                <a:cubicBezTo>
                  <a:pt x="5814105" y="584395"/>
                  <a:pt x="5808776" y="585336"/>
                  <a:pt x="5803199" y="584920"/>
                </a:cubicBezTo>
                <a:cubicBezTo>
                  <a:pt x="5772027" y="590430"/>
                  <a:pt x="5740146" y="593388"/>
                  <a:pt x="5707772" y="593911"/>
                </a:cubicBezTo>
                <a:lnTo>
                  <a:pt x="5690654" y="595524"/>
                </a:lnTo>
                <a:lnTo>
                  <a:pt x="5690628" y="595033"/>
                </a:lnTo>
                <a:lnTo>
                  <a:pt x="5690129" y="595066"/>
                </a:lnTo>
                <a:cubicBezTo>
                  <a:pt x="5689563" y="591293"/>
                  <a:pt x="5689536" y="587507"/>
                  <a:pt x="5689536" y="583715"/>
                </a:cubicBezTo>
                <a:cubicBezTo>
                  <a:pt x="5689536" y="578078"/>
                  <a:pt x="5689594" y="572454"/>
                  <a:pt x="5690906" y="566868"/>
                </a:cubicBezTo>
                <a:cubicBezTo>
                  <a:pt x="5690864" y="535786"/>
                  <a:pt x="5693314" y="505143"/>
                  <a:pt x="5698370" y="475137"/>
                </a:cubicBezTo>
                <a:lnTo>
                  <a:pt x="5698911" y="468500"/>
                </a:lnTo>
                <a:cubicBezTo>
                  <a:pt x="5699079" y="468495"/>
                  <a:pt x="5699249" y="468490"/>
                  <a:pt x="5699416" y="468437"/>
                </a:cubicBezTo>
                <a:cubicBezTo>
                  <a:pt x="5725719" y="285283"/>
                  <a:pt x="5815180" y="121704"/>
                  <a:pt x="5946924" y="0"/>
                </a:cubicBezTo>
                <a:close/>
                <a:moveTo>
                  <a:pt x="4873102" y="0"/>
                </a:moveTo>
                <a:lnTo>
                  <a:pt x="5007119" y="0"/>
                </a:lnTo>
                <a:cubicBezTo>
                  <a:pt x="5085015" y="226291"/>
                  <a:pt x="5281604" y="399791"/>
                  <a:pt x="5525656" y="451830"/>
                </a:cubicBezTo>
                <a:cubicBezTo>
                  <a:pt x="5487805" y="260867"/>
                  <a:pt x="5368397" y="98005"/>
                  <a:pt x="5202927" y="0"/>
                </a:cubicBezTo>
                <a:lnTo>
                  <a:pt x="5411635" y="0"/>
                </a:lnTo>
                <a:cubicBezTo>
                  <a:pt x="5543380" y="121703"/>
                  <a:pt x="5632840" y="285283"/>
                  <a:pt x="5659142" y="468437"/>
                </a:cubicBezTo>
                <a:cubicBezTo>
                  <a:pt x="5659310" y="468490"/>
                  <a:pt x="5659479" y="468495"/>
                  <a:pt x="5659648" y="468499"/>
                </a:cubicBezTo>
                <a:lnTo>
                  <a:pt x="5660188" y="475137"/>
                </a:lnTo>
                <a:cubicBezTo>
                  <a:pt x="5665245" y="505143"/>
                  <a:pt x="5667694" y="535786"/>
                  <a:pt x="5667652" y="566868"/>
                </a:cubicBezTo>
                <a:cubicBezTo>
                  <a:pt x="5668964" y="572454"/>
                  <a:pt x="5669023" y="578078"/>
                  <a:pt x="5669023" y="583715"/>
                </a:cubicBezTo>
                <a:cubicBezTo>
                  <a:pt x="5669023" y="587508"/>
                  <a:pt x="5668996" y="591293"/>
                  <a:pt x="5668430" y="595066"/>
                </a:cubicBezTo>
                <a:lnTo>
                  <a:pt x="5667931" y="595033"/>
                </a:lnTo>
                <a:lnTo>
                  <a:pt x="5667905" y="595524"/>
                </a:lnTo>
                <a:lnTo>
                  <a:pt x="5650786" y="593911"/>
                </a:lnTo>
                <a:cubicBezTo>
                  <a:pt x="5618412" y="593388"/>
                  <a:pt x="5586532" y="590430"/>
                  <a:pt x="5555360" y="584920"/>
                </a:cubicBezTo>
                <a:cubicBezTo>
                  <a:pt x="5549783" y="585336"/>
                  <a:pt x="5544454" y="584395"/>
                  <a:pt x="5539143" y="583392"/>
                </a:cubicBezTo>
                <a:lnTo>
                  <a:pt x="5539027" y="582253"/>
                </a:lnTo>
                <a:cubicBezTo>
                  <a:pt x="5217153" y="529393"/>
                  <a:pt x="4957881" y="299826"/>
                  <a:pt x="4873102" y="0"/>
                </a:cubicBezTo>
                <a:close/>
                <a:moveTo>
                  <a:pt x="4254773" y="0"/>
                </a:moveTo>
                <a:lnTo>
                  <a:pt x="4463482" y="0"/>
                </a:lnTo>
                <a:cubicBezTo>
                  <a:pt x="4298012" y="98005"/>
                  <a:pt x="4178603" y="260867"/>
                  <a:pt x="4140752" y="451830"/>
                </a:cubicBezTo>
                <a:cubicBezTo>
                  <a:pt x="4384804" y="399791"/>
                  <a:pt x="4581394" y="226291"/>
                  <a:pt x="4659290" y="0"/>
                </a:cubicBezTo>
                <a:lnTo>
                  <a:pt x="4793306" y="0"/>
                </a:lnTo>
                <a:cubicBezTo>
                  <a:pt x="4708528" y="299826"/>
                  <a:pt x="4449256" y="529393"/>
                  <a:pt x="4127381" y="582253"/>
                </a:cubicBezTo>
                <a:lnTo>
                  <a:pt x="4127264" y="583392"/>
                </a:lnTo>
                <a:cubicBezTo>
                  <a:pt x="4121954" y="584395"/>
                  <a:pt x="4116625" y="585336"/>
                  <a:pt x="4111048" y="584920"/>
                </a:cubicBezTo>
                <a:cubicBezTo>
                  <a:pt x="4079876" y="590430"/>
                  <a:pt x="4047996" y="593388"/>
                  <a:pt x="4015621" y="593911"/>
                </a:cubicBezTo>
                <a:lnTo>
                  <a:pt x="3998503" y="595524"/>
                </a:lnTo>
                <a:lnTo>
                  <a:pt x="3998477" y="595033"/>
                </a:lnTo>
                <a:lnTo>
                  <a:pt x="3997978" y="595066"/>
                </a:lnTo>
                <a:cubicBezTo>
                  <a:pt x="3997412" y="591293"/>
                  <a:pt x="3997385" y="587507"/>
                  <a:pt x="3997385" y="583715"/>
                </a:cubicBezTo>
                <a:cubicBezTo>
                  <a:pt x="3997385" y="578078"/>
                  <a:pt x="3997443" y="572454"/>
                  <a:pt x="3998755" y="566868"/>
                </a:cubicBezTo>
                <a:cubicBezTo>
                  <a:pt x="3998713" y="535786"/>
                  <a:pt x="4001163" y="505143"/>
                  <a:pt x="4006219" y="475137"/>
                </a:cubicBezTo>
                <a:lnTo>
                  <a:pt x="4006760" y="468499"/>
                </a:lnTo>
                <a:cubicBezTo>
                  <a:pt x="4006928" y="468495"/>
                  <a:pt x="4007098" y="468490"/>
                  <a:pt x="4007265" y="468437"/>
                </a:cubicBezTo>
                <a:cubicBezTo>
                  <a:pt x="4033568" y="285283"/>
                  <a:pt x="4123028" y="121703"/>
                  <a:pt x="4254773" y="0"/>
                </a:cubicBezTo>
                <a:close/>
                <a:moveTo>
                  <a:pt x="3180951" y="0"/>
                </a:moveTo>
                <a:lnTo>
                  <a:pt x="3314968" y="0"/>
                </a:lnTo>
                <a:cubicBezTo>
                  <a:pt x="3392864" y="226291"/>
                  <a:pt x="3589453" y="399791"/>
                  <a:pt x="3833505" y="451830"/>
                </a:cubicBezTo>
                <a:cubicBezTo>
                  <a:pt x="3795654" y="260867"/>
                  <a:pt x="3676245" y="98005"/>
                  <a:pt x="3510776" y="0"/>
                </a:cubicBezTo>
                <a:lnTo>
                  <a:pt x="3719484" y="0"/>
                </a:lnTo>
                <a:cubicBezTo>
                  <a:pt x="3851229" y="121703"/>
                  <a:pt x="3940689" y="285283"/>
                  <a:pt x="3966991" y="468437"/>
                </a:cubicBezTo>
                <a:cubicBezTo>
                  <a:pt x="3967159" y="468490"/>
                  <a:pt x="3967328" y="468495"/>
                  <a:pt x="3967497" y="468499"/>
                </a:cubicBezTo>
                <a:lnTo>
                  <a:pt x="3968037" y="475137"/>
                </a:lnTo>
                <a:cubicBezTo>
                  <a:pt x="3973094" y="505143"/>
                  <a:pt x="3975543" y="535786"/>
                  <a:pt x="3975501" y="566868"/>
                </a:cubicBezTo>
                <a:cubicBezTo>
                  <a:pt x="3976813" y="572454"/>
                  <a:pt x="3976872" y="578078"/>
                  <a:pt x="3976872" y="583715"/>
                </a:cubicBezTo>
                <a:cubicBezTo>
                  <a:pt x="3976872" y="587508"/>
                  <a:pt x="3976845" y="591293"/>
                  <a:pt x="3976279" y="595066"/>
                </a:cubicBezTo>
                <a:lnTo>
                  <a:pt x="3975780" y="595033"/>
                </a:lnTo>
                <a:lnTo>
                  <a:pt x="3975754" y="595524"/>
                </a:lnTo>
                <a:lnTo>
                  <a:pt x="3958635" y="593911"/>
                </a:lnTo>
                <a:cubicBezTo>
                  <a:pt x="3926261" y="593388"/>
                  <a:pt x="3894381" y="590430"/>
                  <a:pt x="3863209" y="584920"/>
                </a:cubicBezTo>
                <a:cubicBezTo>
                  <a:pt x="3857632" y="585336"/>
                  <a:pt x="3852303" y="584395"/>
                  <a:pt x="3846992" y="583392"/>
                </a:cubicBezTo>
                <a:lnTo>
                  <a:pt x="3846876" y="582253"/>
                </a:lnTo>
                <a:cubicBezTo>
                  <a:pt x="3525002" y="529393"/>
                  <a:pt x="3265729" y="299826"/>
                  <a:pt x="3180951" y="0"/>
                </a:cubicBezTo>
                <a:close/>
                <a:moveTo>
                  <a:pt x="2562622" y="0"/>
                </a:moveTo>
                <a:lnTo>
                  <a:pt x="2771330" y="0"/>
                </a:lnTo>
                <a:cubicBezTo>
                  <a:pt x="2605861" y="98005"/>
                  <a:pt x="2486452" y="260867"/>
                  <a:pt x="2448601" y="451830"/>
                </a:cubicBezTo>
                <a:cubicBezTo>
                  <a:pt x="2692653" y="399791"/>
                  <a:pt x="2889242" y="226291"/>
                  <a:pt x="2967139" y="0"/>
                </a:cubicBezTo>
                <a:lnTo>
                  <a:pt x="3101155" y="0"/>
                </a:lnTo>
                <a:cubicBezTo>
                  <a:pt x="3016377" y="299826"/>
                  <a:pt x="2757105" y="529393"/>
                  <a:pt x="2435230" y="582253"/>
                </a:cubicBezTo>
                <a:lnTo>
                  <a:pt x="2435113" y="583392"/>
                </a:lnTo>
                <a:cubicBezTo>
                  <a:pt x="2429803" y="584395"/>
                  <a:pt x="2424474" y="585336"/>
                  <a:pt x="2418897" y="584920"/>
                </a:cubicBezTo>
                <a:cubicBezTo>
                  <a:pt x="2387725" y="590430"/>
                  <a:pt x="2355845" y="593388"/>
                  <a:pt x="2323470" y="593911"/>
                </a:cubicBezTo>
                <a:lnTo>
                  <a:pt x="2306352" y="595524"/>
                </a:lnTo>
                <a:lnTo>
                  <a:pt x="2306326" y="595033"/>
                </a:lnTo>
                <a:lnTo>
                  <a:pt x="2305827" y="595066"/>
                </a:lnTo>
                <a:cubicBezTo>
                  <a:pt x="2305261" y="591293"/>
                  <a:pt x="2305234" y="587507"/>
                  <a:pt x="2305234" y="583715"/>
                </a:cubicBezTo>
                <a:cubicBezTo>
                  <a:pt x="2305234" y="578078"/>
                  <a:pt x="2305292" y="572454"/>
                  <a:pt x="2306604" y="566868"/>
                </a:cubicBezTo>
                <a:cubicBezTo>
                  <a:pt x="2306562" y="535786"/>
                  <a:pt x="2309012" y="505143"/>
                  <a:pt x="2314068" y="475137"/>
                </a:cubicBezTo>
                <a:lnTo>
                  <a:pt x="2314609" y="468499"/>
                </a:lnTo>
                <a:cubicBezTo>
                  <a:pt x="2314777" y="468495"/>
                  <a:pt x="2314947" y="468490"/>
                  <a:pt x="2315114" y="468437"/>
                </a:cubicBezTo>
                <a:cubicBezTo>
                  <a:pt x="2341417" y="285283"/>
                  <a:pt x="2430877" y="121704"/>
                  <a:pt x="2562622" y="0"/>
                </a:cubicBezTo>
                <a:close/>
                <a:moveTo>
                  <a:pt x="1488800" y="0"/>
                </a:moveTo>
                <a:lnTo>
                  <a:pt x="1622816" y="0"/>
                </a:lnTo>
                <a:cubicBezTo>
                  <a:pt x="1700712" y="226290"/>
                  <a:pt x="1897302" y="399791"/>
                  <a:pt x="2141354" y="451830"/>
                </a:cubicBezTo>
                <a:cubicBezTo>
                  <a:pt x="2103503" y="260867"/>
                  <a:pt x="1984094" y="98005"/>
                  <a:pt x="1818624" y="0"/>
                </a:cubicBezTo>
                <a:lnTo>
                  <a:pt x="2027333" y="0"/>
                </a:lnTo>
                <a:cubicBezTo>
                  <a:pt x="2159078" y="121703"/>
                  <a:pt x="2248538" y="285283"/>
                  <a:pt x="2274840" y="468437"/>
                </a:cubicBezTo>
                <a:cubicBezTo>
                  <a:pt x="2275008" y="468490"/>
                  <a:pt x="2275177" y="468495"/>
                  <a:pt x="2275346" y="468500"/>
                </a:cubicBezTo>
                <a:lnTo>
                  <a:pt x="2275886" y="475137"/>
                </a:lnTo>
                <a:cubicBezTo>
                  <a:pt x="2280943" y="505143"/>
                  <a:pt x="2283392" y="535786"/>
                  <a:pt x="2283350" y="566868"/>
                </a:cubicBezTo>
                <a:cubicBezTo>
                  <a:pt x="2284662" y="572454"/>
                  <a:pt x="2284721" y="578078"/>
                  <a:pt x="2284721" y="583715"/>
                </a:cubicBezTo>
                <a:cubicBezTo>
                  <a:pt x="2284721" y="587508"/>
                  <a:pt x="2284694" y="591293"/>
                  <a:pt x="2284128" y="595066"/>
                </a:cubicBezTo>
                <a:lnTo>
                  <a:pt x="2283629" y="595033"/>
                </a:lnTo>
                <a:lnTo>
                  <a:pt x="2283603" y="595524"/>
                </a:lnTo>
                <a:lnTo>
                  <a:pt x="2266484" y="593911"/>
                </a:lnTo>
                <a:cubicBezTo>
                  <a:pt x="2234110" y="593388"/>
                  <a:pt x="2202230" y="590430"/>
                  <a:pt x="2171058" y="584920"/>
                </a:cubicBezTo>
                <a:cubicBezTo>
                  <a:pt x="2165481" y="585336"/>
                  <a:pt x="2160152" y="584395"/>
                  <a:pt x="2154841" y="583392"/>
                </a:cubicBezTo>
                <a:lnTo>
                  <a:pt x="2154725" y="582253"/>
                </a:lnTo>
                <a:cubicBezTo>
                  <a:pt x="1832850" y="529393"/>
                  <a:pt x="1573578" y="299826"/>
                  <a:pt x="1488800" y="0"/>
                </a:cubicBezTo>
                <a:close/>
                <a:moveTo>
                  <a:pt x="870471" y="0"/>
                </a:moveTo>
                <a:lnTo>
                  <a:pt x="1079179" y="0"/>
                </a:lnTo>
                <a:cubicBezTo>
                  <a:pt x="913710" y="98005"/>
                  <a:pt x="794301" y="260867"/>
                  <a:pt x="756450" y="451830"/>
                </a:cubicBezTo>
                <a:cubicBezTo>
                  <a:pt x="1000502" y="399791"/>
                  <a:pt x="1197091" y="226291"/>
                  <a:pt x="1274988" y="0"/>
                </a:cubicBezTo>
                <a:lnTo>
                  <a:pt x="1409004" y="0"/>
                </a:lnTo>
                <a:cubicBezTo>
                  <a:pt x="1324226" y="299826"/>
                  <a:pt x="1064954" y="529393"/>
                  <a:pt x="743078" y="582253"/>
                </a:cubicBezTo>
                <a:lnTo>
                  <a:pt x="742962" y="583392"/>
                </a:lnTo>
                <a:cubicBezTo>
                  <a:pt x="737652" y="584395"/>
                  <a:pt x="732323" y="585336"/>
                  <a:pt x="726746" y="584920"/>
                </a:cubicBezTo>
                <a:cubicBezTo>
                  <a:pt x="695574" y="590430"/>
                  <a:pt x="663693" y="593388"/>
                  <a:pt x="631319" y="593911"/>
                </a:cubicBezTo>
                <a:lnTo>
                  <a:pt x="614201" y="595524"/>
                </a:lnTo>
                <a:lnTo>
                  <a:pt x="614175" y="595033"/>
                </a:lnTo>
                <a:lnTo>
                  <a:pt x="613676" y="595066"/>
                </a:lnTo>
                <a:cubicBezTo>
                  <a:pt x="613110" y="591293"/>
                  <a:pt x="613083" y="587507"/>
                  <a:pt x="613083" y="583715"/>
                </a:cubicBezTo>
                <a:cubicBezTo>
                  <a:pt x="613083" y="578078"/>
                  <a:pt x="613141" y="572454"/>
                  <a:pt x="614453" y="566868"/>
                </a:cubicBezTo>
                <a:cubicBezTo>
                  <a:pt x="614411" y="535786"/>
                  <a:pt x="616861" y="505143"/>
                  <a:pt x="621918" y="475137"/>
                </a:cubicBezTo>
                <a:lnTo>
                  <a:pt x="622458" y="468499"/>
                </a:lnTo>
                <a:cubicBezTo>
                  <a:pt x="622626" y="468495"/>
                  <a:pt x="622796" y="468490"/>
                  <a:pt x="622963" y="468437"/>
                </a:cubicBezTo>
                <a:cubicBezTo>
                  <a:pt x="649266" y="285283"/>
                  <a:pt x="738726" y="121703"/>
                  <a:pt x="870471" y="0"/>
                </a:cubicBezTo>
                <a:close/>
                <a:moveTo>
                  <a:pt x="126374" y="0"/>
                </a:moveTo>
                <a:lnTo>
                  <a:pt x="334376" y="0"/>
                </a:lnTo>
                <a:cubicBezTo>
                  <a:pt x="466684" y="121261"/>
                  <a:pt x="556352" y="285035"/>
                  <a:pt x="582690" y="468437"/>
                </a:cubicBezTo>
                <a:cubicBezTo>
                  <a:pt x="582857" y="468490"/>
                  <a:pt x="583026" y="468495"/>
                  <a:pt x="583195" y="468499"/>
                </a:cubicBezTo>
                <a:lnTo>
                  <a:pt x="583735" y="475137"/>
                </a:lnTo>
                <a:cubicBezTo>
                  <a:pt x="588792" y="505143"/>
                  <a:pt x="591242" y="535786"/>
                  <a:pt x="591199" y="566868"/>
                </a:cubicBezTo>
                <a:cubicBezTo>
                  <a:pt x="592511" y="572454"/>
                  <a:pt x="592570" y="578078"/>
                  <a:pt x="592570" y="583715"/>
                </a:cubicBezTo>
                <a:cubicBezTo>
                  <a:pt x="592570" y="587507"/>
                  <a:pt x="592543" y="591293"/>
                  <a:pt x="591977" y="595066"/>
                </a:cubicBezTo>
                <a:lnTo>
                  <a:pt x="591478" y="595033"/>
                </a:lnTo>
                <a:lnTo>
                  <a:pt x="591452" y="595524"/>
                </a:lnTo>
                <a:lnTo>
                  <a:pt x="574334" y="593911"/>
                </a:lnTo>
                <a:cubicBezTo>
                  <a:pt x="541959" y="593388"/>
                  <a:pt x="510079" y="590430"/>
                  <a:pt x="478907" y="584920"/>
                </a:cubicBezTo>
                <a:cubicBezTo>
                  <a:pt x="473330" y="585336"/>
                  <a:pt x="468001" y="584395"/>
                  <a:pt x="462690" y="583392"/>
                </a:cubicBezTo>
                <a:lnTo>
                  <a:pt x="462574" y="582253"/>
                </a:lnTo>
                <a:cubicBezTo>
                  <a:pt x="282200" y="552631"/>
                  <a:pt x="121485" y="467518"/>
                  <a:pt x="0" y="345575"/>
                </a:cubicBezTo>
                <a:lnTo>
                  <a:pt x="0" y="140406"/>
                </a:lnTo>
                <a:cubicBezTo>
                  <a:pt x="97584" y="296912"/>
                  <a:pt x="258975" y="411268"/>
                  <a:pt x="449203" y="451830"/>
                </a:cubicBezTo>
                <a:cubicBezTo>
                  <a:pt x="411344" y="260824"/>
                  <a:pt x="291889" y="97931"/>
                  <a:pt x="1263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b="0" spc="200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4AAD9C-813F-49EB-9339-DB813B69F5CC}" type="datetimeFigureOut">
              <a:rPr lang="ru-RU" smtClean="0"/>
              <a:t>23.06.2019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0A5505-9986-465A-B37D-0F6336FF9429}" type="slidenum">
              <a:rPr lang="ru-RU" smtClean="0"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1743104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24127" y="2286000"/>
            <a:ext cx="4754880" cy="402336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89320" y="2286000"/>
            <a:ext cx="4754880" cy="402336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4AAD9C-813F-49EB-9339-DB813B69F5CC}" type="datetimeFigureOut">
              <a:rPr lang="ru-RU" smtClean="0"/>
              <a:t>23.06.2019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0A5505-9986-465A-B37D-0F6336FF94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404692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300" b="0" cap="none" baseline="0">
                <a:solidFill>
                  <a:schemeClr val="accent1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24128" y="2967788"/>
            <a:ext cx="4754880" cy="33415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99088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lang="en-US" sz="2300" b="0" kern="1200" cap="none" baseline="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990888" y="2967788"/>
            <a:ext cx="4754880" cy="33415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4AAD9C-813F-49EB-9339-DB813B69F5CC}" type="datetimeFigureOut">
              <a:rPr lang="ru-RU" smtClean="0"/>
              <a:t>23.06.2019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0A5505-9986-465A-B37D-0F6336FF94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734638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4AAD9C-813F-49EB-9339-DB813B69F5CC}" type="datetimeFigureOut">
              <a:rPr lang="ru-RU" smtClean="0"/>
              <a:t>23.06.2019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0A5505-9986-465A-B37D-0F6336FF94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081582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4AAD9C-813F-49EB-9339-DB813B69F5CC}" type="datetimeFigureOut">
              <a:rPr lang="ru-RU" smtClean="0"/>
              <a:t>23.06.2019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0A5505-9986-465A-B37D-0F6336FF94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18165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12423"/>
            <a:ext cx="10515600" cy="2851208"/>
          </a:xfrm>
        </p:spPr>
        <p:txBody>
          <a:bodyPr anchor="b">
            <a:normAutofit/>
          </a:bodyPr>
          <a:lstStyle>
            <a:lvl1pPr>
              <a:defRPr sz="60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52633"/>
            <a:ext cx="105156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4AAD9C-813F-49EB-9339-DB813B69F5CC}" type="datetimeFigureOut">
              <a:rPr lang="ru-RU" smtClean="0"/>
              <a:t>23.06.2019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0A5505-9986-465A-B37D-0F6336FF94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822841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24128" y="471509"/>
            <a:ext cx="4389120" cy="173736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4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0" y="822960"/>
            <a:ext cx="5678424" cy="51846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128" y="2257506"/>
            <a:ext cx="4389120" cy="3762294"/>
          </a:xfrm>
        </p:spPr>
        <p:txBody>
          <a:bodyPr lIns="91440" rIns="91440">
            <a:normAutofit/>
          </a:bodyPr>
          <a:lstStyle>
            <a:lvl1pPr marL="0" indent="0">
              <a:lnSpc>
                <a:spcPct val="108000"/>
              </a:lnSpc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4AAD9C-813F-49EB-9339-DB813B69F5CC}" type="datetimeFigureOut">
              <a:rPr lang="ru-RU" smtClean="0"/>
              <a:t>23.06.2019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0A5505-9986-465A-B37D-0F6336FF94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595985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8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-1"/>
            <a:ext cx="12188952" cy="4572000"/>
          </a:xfrm>
          <a:solidFill>
            <a:schemeClr val="accent1">
              <a:lumMod val="60000"/>
              <a:lumOff val="40000"/>
            </a:schemeClr>
          </a:solidFill>
        </p:spPr>
        <p:txBody>
          <a:bodyPr lIns="457200" tIns="365760" rIns="45720" bIns="4572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10600" y="4960138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4AAD9C-813F-49EB-9339-DB813B69F5CC}" type="datetimeFigureOut">
              <a:rPr lang="ru-RU" smtClean="0"/>
              <a:t>23.06.2019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0A5505-9986-465A-B37D-0F6336FF9429}" type="slidenum">
              <a:rPr lang="ru-RU" smtClean="0"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114590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4AAD9C-813F-49EB-9339-DB813B69F5CC}" type="datetimeFigureOut">
              <a:rPr lang="ru-RU" smtClean="0"/>
              <a:t>23.06.2019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0A5505-9986-465A-B37D-0F6336FF94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637114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762000"/>
            <a:ext cx="2628900" cy="5410200"/>
          </a:xfrm>
        </p:spPr>
        <p:txBody>
          <a:bodyPr vert="eaVert" lIns="45720" tIns="91440" rIns="45720" bIns="91440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90601" y="762000"/>
            <a:ext cx="7581900" cy="54102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4AAD9C-813F-49EB-9339-DB813B69F5CC}" type="datetimeFigureOut">
              <a:rPr lang="ru-RU" smtClean="0"/>
              <a:t>23.06.2019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0A5505-9986-465A-B37D-0F6336FF9429}" type="slidenum">
              <a:rPr lang="ru-RU" smtClean="0"/>
              <a:t>‹#›</a:t>
            </a:fld>
            <a:endParaRPr lang="ru-RU"/>
          </a:p>
        </p:txBody>
      </p:sp>
      <p:cxnSp>
        <p:nvCxnSpPr>
          <p:cNvPr id="7" name="Straight Connector 6"/>
          <p:cNvCxnSpPr/>
          <p:nvPr/>
        </p:nvCxnSpPr>
        <p:spPr>
          <a:xfrm rot="5400000" flipV="1">
            <a:off x="10058400" y="59263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34471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45127" y="1828800"/>
            <a:ext cx="5181600" cy="435133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8800"/>
            <a:ext cx="5181600" cy="435133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4AAD9C-813F-49EB-9339-DB813B69F5CC}" type="datetimeFigureOut">
              <a:rPr lang="ru-RU" smtClean="0"/>
              <a:t>23.06.2019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0A5505-9986-465A-B37D-0F6336FF94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45736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5127" y="1681850"/>
            <a:ext cx="5156200" cy="825699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45127" y="2507550"/>
            <a:ext cx="5156200" cy="36805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851"/>
            <a:ext cx="5181601" cy="82569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7550"/>
            <a:ext cx="5181601" cy="36805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4AAD9C-813F-49EB-9339-DB813B69F5CC}" type="datetimeFigureOut">
              <a:rPr lang="ru-RU" smtClean="0"/>
              <a:t>23.06.2019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0A5505-9986-465A-B37D-0F6336FF9429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10102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4AAD9C-813F-49EB-9339-DB813B69F5CC}" type="datetimeFigureOut">
              <a:rPr lang="ru-RU" smtClean="0"/>
              <a:t>23.06.2019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0A5505-9986-465A-B37D-0F6336FF9429}" type="slidenum">
              <a:rPr lang="ru-RU" smtClean="0"/>
              <a:t>‹#›</a:t>
            </a:fld>
            <a:endParaRPr lang="ru-RU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16696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4AAD9C-813F-49EB-9339-DB813B69F5CC}" type="datetimeFigureOut">
              <a:rPr lang="ru-RU" smtClean="0"/>
              <a:t>23.06.2019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0A5505-9986-465A-B37D-0F6336FF94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19473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931920" cy="1600197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1600" y="990600"/>
            <a:ext cx="6172200" cy="48768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57399"/>
            <a:ext cx="3931920" cy="3810001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4AAD9C-813F-49EB-9339-DB813B69F5CC}" type="datetimeFigureOut">
              <a:rPr lang="ru-RU" smtClean="0"/>
              <a:t>23.06.2019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0A5505-9986-465A-B37D-0F6336FF94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27332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931920" cy="1600200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1600" y="990600"/>
            <a:ext cx="6172200" cy="4876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57400"/>
            <a:ext cx="3931920" cy="38100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4AAD9C-813F-49EB-9339-DB813B69F5CC}" type="datetimeFigureOut">
              <a:rPr lang="ru-RU" smtClean="0"/>
              <a:t>23.06.2019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0A5505-9986-465A-B37D-0F6336FF94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39689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45127" y="365760"/>
            <a:ext cx="105156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5127" y="1828800"/>
            <a:ext cx="1051560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324AAD9C-813F-49EB-9339-DB813B69F5CC}" type="datetimeFigureOut">
              <a:rPr lang="ru-RU" smtClean="0"/>
              <a:t>23.06.2019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7527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0A5505-9986-465A-B37D-0F6336FF94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43835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Wingdings 2" pitchFamily="18" charset="2"/>
        <a:buChar char="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45127" y="365760"/>
            <a:ext cx="105156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5127" y="1828800"/>
            <a:ext cx="1051560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324AAD9C-813F-49EB-9339-DB813B69F5CC}" type="datetimeFigureOut">
              <a:rPr lang="ru-RU" smtClean="0"/>
              <a:t>23.06.2019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7527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0A5505-9986-465A-B37D-0F6336FF94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22899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Wingdings 2" pitchFamily="18" charset="2"/>
        <a:buChar char="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286000"/>
            <a:ext cx="9720073" cy="4023360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24129" y="6470704"/>
            <a:ext cx="2154143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324AAD9C-813F-49EB-9339-DB813B69F5CC}" type="datetimeFigureOut">
              <a:rPr lang="ru-RU" smtClean="0"/>
              <a:t>23.06.2019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842932" y="6470704"/>
            <a:ext cx="5901459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837333" y="6470704"/>
            <a:ext cx="973667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910A5505-9986-465A-B37D-0F6336FF9429}" type="slidenum">
              <a:rPr lang="ru-RU" smtClean="0"/>
              <a:t>‹#›</a:t>
            </a:fld>
            <a:endParaRPr lang="ru-RU"/>
          </a:p>
        </p:txBody>
      </p:sp>
      <p:cxnSp>
        <p:nvCxnSpPr>
          <p:cNvPr id="7" name="Straight Connector 6"/>
          <p:cNvCxnSpPr/>
          <p:nvPr/>
        </p:nvCxnSpPr>
        <p:spPr>
          <a:xfrm flipV="1">
            <a:off x="762000" y="826324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556851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5000" kern="1200" cap="all" spc="100" baseline="0">
          <a:solidFill>
            <a:schemeClr val="tx1">
              <a:lumMod val="95000"/>
              <a:lumOff val="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Tw Cen MT" panose="020B0602020104020603" pitchFamily="34" charset="0"/>
        <a:buChar char=" 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26517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4480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59436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77724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91440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060704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216152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3624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9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3.bin"/><Relationship Id="rId13" Type="http://schemas.openxmlformats.org/officeDocument/2006/relationships/image" Target="../media/image29.wmf"/><Relationship Id="rId18" Type="http://schemas.openxmlformats.org/officeDocument/2006/relationships/oleObject" Target="../embeddings/oleObject28.bin"/><Relationship Id="rId3" Type="http://schemas.openxmlformats.org/officeDocument/2006/relationships/image" Target="../media/image2.jpg"/><Relationship Id="rId7" Type="http://schemas.openxmlformats.org/officeDocument/2006/relationships/image" Target="../media/image22.wmf"/><Relationship Id="rId12" Type="http://schemas.openxmlformats.org/officeDocument/2006/relationships/oleObject" Target="../embeddings/oleObject25.bin"/><Relationship Id="rId17" Type="http://schemas.openxmlformats.org/officeDocument/2006/relationships/image" Target="../media/image31.wmf"/><Relationship Id="rId2" Type="http://schemas.openxmlformats.org/officeDocument/2006/relationships/slideLayout" Target="../slideLayouts/slideLayout29.xml"/><Relationship Id="rId16" Type="http://schemas.openxmlformats.org/officeDocument/2006/relationships/oleObject" Target="../embeddings/oleObject27.bin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22.bin"/><Relationship Id="rId11" Type="http://schemas.openxmlformats.org/officeDocument/2006/relationships/image" Target="../media/image28.wmf"/><Relationship Id="rId5" Type="http://schemas.openxmlformats.org/officeDocument/2006/relationships/image" Target="../media/image21.wmf"/><Relationship Id="rId15" Type="http://schemas.openxmlformats.org/officeDocument/2006/relationships/image" Target="../media/image30.wmf"/><Relationship Id="rId10" Type="http://schemas.openxmlformats.org/officeDocument/2006/relationships/oleObject" Target="../embeddings/oleObject24.bin"/><Relationship Id="rId19" Type="http://schemas.openxmlformats.org/officeDocument/2006/relationships/image" Target="../media/image32.wmf"/><Relationship Id="rId4" Type="http://schemas.openxmlformats.org/officeDocument/2006/relationships/oleObject" Target="../embeddings/oleObject21.bin"/><Relationship Id="rId9" Type="http://schemas.openxmlformats.org/officeDocument/2006/relationships/image" Target="../media/image27.wmf"/><Relationship Id="rId14" Type="http://schemas.openxmlformats.org/officeDocument/2006/relationships/oleObject" Target="../embeddings/oleObject26.bin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1.bin"/><Relationship Id="rId13" Type="http://schemas.openxmlformats.org/officeDocument/2006/relationships/image" Target="../media/image37.wmf"/><Relationship Id="rId18" Type="http://schemas.openxmlformats.org/officeDocument/2006/relationships/oleObject" Target="../embeddings/oleObject36.bin"/><Relationship Id="rId3" Type="http://schemas.openxmlformats.org/officeDocument/2006/relationships/image" Target="../media/image2.jpg"/><Relationship Id="rId7" Type="http://schemas.openxmlformats.org/officeDocument/2006/relationships/image" Target="../media/image34.wmf"/><Relationship Id="rId12" Type="http://schemas.openxmlformats.org/officeDocument/2006/relationships/oleObject" Target="../embeddings/oleObject33.bin"/><Relationship Id="rId17" Type="http://schemas.openxmlformats.org/officeDocument/2006/relationships/image" Target="../media/image39.wmf"/><Relationship Id="rId2" Type="http://schemas.openxmlformats.org/officeDocument/2006/relationships/slideLayout" Target="../slideLayouts/slideLayout29.xml"/><Relationship Id="rId16" Type="http://schemas.openxmlformats.org/officeDocument/2006/relationships/oleObject" Target="../embeddings/oleObject35.bin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30.bin"/><Relationship Id="rId11" Type="http://schemas.openxmlformats.org/officeDocument/2006/relationships/image" Target="../media/image36.wmf"/><Relationship Id="rId5" Type="http://schemas.openxmlformats.org/officeDocument/2006/relationships/image" Target="../media/image33.wmf"/><Relationship Id="rId15" Type="http://schemas.openxmlformats.org/officeDocument/2006/relationships/image" Target="../media/image38.wmf"/><Relationship Id="rId10" Type="http://schemas.openxmlformats.org/officeDocument/2006/relationships/oleObject" Target="../embeddings/oleObject32.bin"/><Relationship Id="rId19" Type="http://schemas.openxmlformats.org/officeDocument/2006/relationships/image" Target="../media/image40.wmf"/><Relationship Id="rId4" Type="http://schemas.openxmlformats.org/officeDocument/2006/relationships/oleObject" Target="../embeddings/oleObject29.bin"/><Relationship Id="rId9" Type="http://schemas.openxmlformats.org/officeDocument/2006/relationships/image" Target="../media/image35.wmf"/><Relationship Id="rId14" Type="http://schemas.openxmlformats.org/officeDocument/2006/relationships/oleObject" Target="../embeddings/oleObject34.bin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9.bin"/><Relationship Id="rId13" Type="http://schemas.openxmlformats.org/officeDocument/2006/relationships/image" Target="../media/image45.wmf"/><Relationship Id="rId3" Type="http://schemas.openxmlformats.org/officeDocument/2006/relationships/image" Target="../media/image2.jpg"/><Relationship Id="rId7" Type="http://schemas.openxmlformats.org/officeDocument/2006/relationships/image" Target="../media/image42.wmf"/><Relationship Id="rId12" Type="http://schemas.openxmlformats.org/officeDocument/2006/relationships/oleObject" Target="../embeddings/oleObject41.bin"/><Relationship Id="rId2" Type="http://schemas.openxmlformats.org/officeDocument/2006/relationships/slideLayout" Target="../slideLayouts/slideLayout29.xml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38.bin"/><Relationship Id="rId11" Type="http://schemas.openxmlformats.org/officeDocument/2006/relationships/image" Target="../media/image44.wmf"/><Relationship Id="rId5" Type="http://schemas.openxmlformats.org/officeDocument/2006/relationships/image" Target="../media/image41.wmf"/><Relationship Id="rId10" Type="http://schemas.openxmlformats.org/officeDocument/2006/relationships/oleObject" Target="../embeddings/oleObject40.bin"/><Relationship Id="rId4" Type="http://schemas.openxmlformats.org/officeDocument/2006/relationships/oleObject" Target="../embeddings/oleObject37.bin"/><Relationship Id="rId9" Type="http://schemas.openxmlformats.org/officeDocument/2006/relationships/image" Target="../media/image43.wmf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4.bin"/><Relationship Id="rId3" Type="http://schemas.openxmlformats.org/officeDocument/2006/relationships/image" Target="../media/image2.jpg"/><Relationship Id="rId7" Type="http://schemas.openxmlformats.org/officeDocument/2006/relationships/image" Target="../media/image47.wmf"/><Relationship Id="rId2" Type="http://schemas.openxmlformats.org/officeDocument/2006/relationships/slideLayout" Target="../slideLayouts/slideLayout29.xml"/><Relationship Id="rId1" Type="http://schemas.openxmlformats.org/officeDocument/2006/relationships/vmlDrawing" Target="../drawings/vmlDrawing9.vml"/><Relationship Id="rId6" Type="http://schemas.openxmlformats.org/officeDocument/2006/relationships/oleObject" Target="../embeddings/oleObject43.bin"/><Relationship Id="rId11" Type="http://schemas.openxmlformats.org/officeDocument/2006/relationships/image" Target="../media/image49.wmf"/><Relationship Id="rId5" Type="http://schemas.openxmlformats.org/officeDocument/2006/relationships/image" Target="../media/image46.wmf"/><Relationship Id="rId10" Type="http://schemas.openxmlformats.org/officeDocument/2006/relationships/oleObject" Target="../embeddings/oleObject45.bin"/><Relationship Id="rId4" Type="http://schemas.openxmlformats.org/officeDocument/2006/relationships/oleObject" Target="../embeddings/oleObject42.bin"/><Relationship Id="rId9" Type="http://schemas.openxmlformats.org/officeDocument/2006/relationships/image" Target="../media/image48.wmf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8.bin"/><Relationship Id="rId3" Type="http://schemas.openxmlformats.org/officeDocument/2006/relationships/image" Target="../media/image2.jpg"/><Relationship Id="rId7" Type="http://schemas.openxmlformats.org/officeDocument/2006/relationships/image" Target="../media/image48.wmf"/><Relationship Id="rId2" Type="http://schemas.openxmlformats.org/officeDocument/2006/relationships/slideLayout" Target="../slideLayouts/slideLayout29.xml"/><Relationship Id="rId1" Type="http://schemas.openxmlformats.org/officeDocument/2006/relationships/vmlDrawing" Target="../drawings/vmlDrawing10.vml"/><Relationship Id="rId6" Type="http://schemas.openxmlformats.org/officeDocument/2006/relationships/oleObject" Target="../embeddings/oleObject47.bin"/><Relationship Id="rId11" Type="http://schemas.openxmlformats.org/officeDocument/2006/relationships/image" Target="../media/image45.wmf"/><Relationship Id="rId5" Type="http://schemas.openxmlformats.org/officeDocument/2006/relationships/image" Target="../media/image50.wmf"/><Relationship Id="rId10" Type="http://schemas.openxmlformats.org/officeDocument/2006/relationships/oleObject" Target="../embeddings/oleObject49.bin"/><Relationship Id="rId4" Type="http://schemas.openxmlformats.org/officeDocument/2006/relationships/oleObject" Target="../embeddings/oleObject46.bin"/><Relationship Id="rId9" Type="http://schemas.openxmlformats.org/officeDocument/2006/relationships/image" Target="../media/image49.w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7" Type="http://schemas.openxmlformats.org/officeDocument/2006/relationships/image" Target="../media/image53.gif"/><Relationship Id="rId2" Type="http://schemas.openxmlformats.org/officeDocument/2006/relationships/slideLayout" Target="../slideLayouts/slideLayout29.xml"/><Relationship Id="rId1" Type="http://schemas.openxmlformats.org/officeDocument/2006/relationships/vmlDrawing" Target="../drawings/vmlDrawing11.vml"/><Relationship Id="rId6" Type="http://schemas.openxmlformats.org/officeDocument/2006/relationships/image" Target="../media/image52.png"/><Relationship Id="rId5" Type="http://schemas.openxmlformats.org/officeDocument/2006/relationships/image" Target="../media/image51.wmf"/><Relationship Id="rId4" Type="http://schemas.openxmlformats.org/officeDocument/2006/relationships/oleObject" Target="../embeddings/oleObject50.bin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3.bin"/><Relationship Id="rId3" Type="http://schemas.openxmlformats.org/officeDocument/2006/relationships/image" Target="../media/image2.jpg"/><Relationship Id="rId7" Type="http://schemas.openxmlformats.org/officeDocument/2006/relationships/image" Target="../media/image55.wmf"/><Relationship Id="rId2" Type="http://schemas.openxmlformats.org/officeDocument/2006/relationships/slideLayout" Target="../slideLayouts/slideLayout29.xml"/><Relationship Id="rId1" Type="http://schemas.openxmlformats.org/officeDocument/2006/relationships/vmlDrawing" Target="../drawings/vmlDrawing12.vml"/><Relationship Id="rId6" Type="http://schemas.openxmlformats.org/officeDocument/2006/relationships/oleObject" Target="../embeddings/oleObject52.bin"/><Relationship Id="rId11" Type="http://schemas.openxmlformats.org/officeDocument/2006/relationships/image" Target="../media/image11.wmf"/><Relationship Id="rId5" Type="http://schemas.openxmlformats.org/officeDocument/2006/relationships/image" Target="../media/image54.wmf"/><Relationship Id="rId10" Type="http://schemas.openxmlformats.org/officeDocument/2006/relationships/oleObject" Target="../embeddings/oleObject7.bin"/><Relationship Id="rId4" Type="http://schemas.openxmlformats.org/officeDocument/2006/relationships/oleObject" Target="../embeddings/oleObject51.bin"/><Relationship Id="rId9" Type="http://schemas.openxmlformats.org/officeDocument/2006/relationships/image" Target="../media/image56.w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9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3" Type="http://schemas.openxmlformats.org/officeDocument/2006/relationships/image" Target="../media/image2.jpg"/><Relationship Id="rId7" Type="http://schemas.openxmlformats.org/officeDocument/2006/relationships/image" Target="../media/image6.wmf"/><Relationship Id="rId2" Type="http://schemas.openxmlformats.org/officeDocument/2006/relationships/slideLayout" Target="../slideLayouts/slideLayout29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5.wmf"/><Relationship Id="rId4" Type="http://schemas.openxmlformats.org/officeDocument/2006/relationships/oleObject" Target="../embeddings/oleObject1.bin"/><Relationship Id="rId9" Type="http://schemas.openxmlformats.org/officeDocument/2006/relationships/image" Target="../media/image7.w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.bin"/><Relationship Id="rId3" Type="http://schemas.openxmlformats.org/officeDocument/2006/relationships/image" Target="../media/image2.jpg"/><Relationship Id="rId7" Type="http://schemas.openxmlformats.org/officeDocument/2006/relationships/image" Target="../media/image9.wmf"/><Relationship Id="rId2" Type="http://schemas.openxmlformats.org/officeDocument/2006/relationships/slideLayout" Target="../slideLayouts/slideLayout29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5.bin"/><Relationship Id="rId11" Type="http://schemas.openxmlformats.org/officeDocument/2006/relationships/image" Target="../media/image11.wmf"/><Relationship Id="rId5" Type="http://schemas.openxmlformats.org/officeDocument/2006/relationships/image" Target="../media/image8.wmf"/><Relationship Id="rId10" Type="http://schemas.openxmlformats.org/officeDocument/2006/relationships/oleObject" Target="../embeddings/oleObject7.bin"/><Relationship Id="rId4" Type="http://schemas.openxmlformats.org/officeDocument/2006/relationships/oleObject" Target="../embeddings/oleObject4.bin"/><Relationship Id="rId9" Type="http://schemas.openxmlformats.org/officeDocument/2006/relationships/image" Target="../media/image10.w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7" Type="http://schemas.openxmlformats.org/officeDocument/2006/relationships/image" Target="../media/image14.gif"/><Relationship Id="rId2" Type="http://schemas.openxmlformats.org/officeDocument/2006/relationships/slideLayout" Target="../slideLayouts/slideLayout29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3.png"/><Relationship Id="rId5" Type="http://schemas.openxmlformats.org/officeDocument/2006/relationships/image" Target="../media/image12.wmf"/><Relationship Id="rId4" Type="http://schemas.openxmlformats.org/officeDocument/2006/relationships/oleObject" Target="../embeddings/oleObject8.bin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wmf"/><Relationship Id="rId13" Type="http://schemas.openxmlformats.org/officeDocument/2006/relationships/oleObject" Target="../embeddings/oleObject13.bin"/><Relationship Id="rId3" Type="http://schemas.openxmlformats.org/officeDocument/2006/relationships/image" Target="../media/image2.jpg"/><Relationship Id="rId7" Type="http://schemas.openxmlformats.org/officeDocument/2006/relationships/oleObject" Target="../embeddings/oleObject10.bin"/><Relationship Id="rId12" Type="http://schemas.openxmlformats.org/officeDocument/2006/relationships/image" Target="../media/image18.wmf"/><Relationship Id="rId2" Type="http://schemas.openxmlformats.org/officeDocument/2006/relationships/slideLayout" Target="../slideLayouts/slideLayout29.xml"/><Relationship Id="rId16" Type="http://schemas.openxmlformats.org/officeDocument/2006/relationships/image" Target="../media/image20.wmf"/><Relationship Id="rId1" Type="http://schemas.openxmlformats.org/officeDocument/2006/relationships/vmlDrawing" Target="../drawings/vmlDrawing4.vml"/><Relationship Id="rId6" Type="http://schemas.openxmlformats.org/officeDocument/2006/relationships/image" Target="../media/image15.wmf"/><Relationship Id="rId11" Type="http://schemas.openxmlformats.org/officeDocument/2006/relationships/oleObject" Target="../embeddings/oleObject12.bin"/><Relationship Id="rId5" Type="http://schemas.openxmlformats.org/officeDocument/2006/relationships/oleObject" Target="../embeddings/oleObject9.bin"/><Relationship Id="rId15" Type="http://schemas.openxmlformats.org/officeDocument/2006/relationships/oleObject" Target="../embeddings/oleObject14.bin"/><Relationship Id="rId10" Type="http://schemas.openxmlformats.org/officeDocument/2006/relationships/image" Target="../media/image17.wmf"/><Relationship Id="rId4" Type="http://schemas.openxmlformats.org/officeDocument/2006/relationships/image" Target="../media/image22.png"/><Relationship Id="rId9" Type="http://schemas.openxmlformats.org/officeDocument/2006/relationships/oleObject" Target="../embeddings/oleObject11.bin"/><Relationship Id="rId14" Type="http://schemas.openxmlformats.org/officeDocument/2006/relationships/image" Target="../media/image19.wm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7.bin"/><Relationship Id="rId13" Type="http://schemas.openxmlformats.org/officeDocument/2006/relationships/image" Target="../media/image25.wmf"/><Relationship Id="rId3" Type="http://schemas.openxmlformats.org/officeDocument/2006/relationships/image" Target="../media/image2.jpg"/><Relationship Id="rId7" Type="http://schemas.openxmlformats.org/officeDocument/2006/relationships/image" Target="../media/image22.wmf"/><Relationship Id="rId12" Type="http://schemas.openxmlformats.org/officeDocument/2006/relationships/oleObject" Target="../embeddings/oleObject19.bin"/><Relationship Id="rId2" Type="http://schemas.openxmlformats.org/officeDocument/2006/relationships/slideLayout" Target="../slideLayouts/slideLayout29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16.bin"/><Relationship Id="rId11" Type="http://schemas.openxmlformats.org/officeDocument/2006/relationships/image" Target="../media/image24.wmf"/><Relationship Id="rId5" Type="http://schemas.openxmlformats.org/officeDocument/2006/relationships/image" Target="../media/image21.wmf"/><Relationship Id="rId15" Type="http://schemas.openxmlformats.org/officeDocument/2006/relationships/image" Target="../media/image26.wmf"/><Relationship Id="rId10" Type="http://schemas.openxmlformats.org/officeDocument/2006/relationships/oleObject" Target="../embeddings/oleObject18.bin"/><Relationship Id="rId4" Type="http://schemas.openxmlformats.org/officeDocument/2006/relationships/oleObject" Target="../embeddings/oleObject15.bin"/><Relationship Id="rId9" Type="http://schemas.openxmlformats.org/officeDocument/2006/relationships/image" Target="../media/image23.wmf"/><Relationship Id="rId14" Type="http://schemas.openxmlformats.org/officeDocument/2006/relationships/oleObject" Target="../embeddings/oleObject20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6000" b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7AF74E75-AB9A-446D-8A82-EA6C9984905C}"/>
              </a:ext>
            </a:extLst>
          </p:cNvPr>
          <p:cNvSpPr/>
          <p:nvPr/>
        </p:nvSpPr>
        <p:spPr>
          <a:xfrm>
            <a:off x="2544416" y="1769164"/>
            <a:ext cx="7378148" cy="3379306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Лекция 6</a:t>
            </a:r>
            <a:endParaRPr lang="en-US" sz="36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Колебания мембраны.</a:t>
            </a:r>
          </a:p>
          <a:p>
            <a:pPr algn="ctr"/>
            <a:r>
              <a:rPr lang="ru-RU" sz="3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 Фурье</a:t>
            </a:r>
            <a:endParaRPr lang="en-US" sz="36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245789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16000" b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7AF74E75-AB9A-446D-8A82-EA6C9984905C}"/>
              </a:ext>
            </a:extLst>
          </p:cNvPr>
          <p:cNvSpPr/>
          <p:nvPr/>
        </p:nvSpPr>
        <p:spPr>
          <a:xfrm>
            <a:off x="1789043" y="86467"/>
            <a:ext cx="8965096" cy="693379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Частные решения краевой задачи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: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grpSp>
        <p:nvGrpSpPr>
          <p:cNvPr id="4" name="Группа 3">
            <a:extLst>
              <a:ext uri="{FF2B5EF4-FFF2-40B4-BE49-F238E27FC236}">
                <a16:creationId xmlns:a16="http://schemas.microsoft.com/office/drawing/2014/main" id="{EA4593A6-B690-4162-A01D-D1AEFC85AC85}"/>
              </a:ext>
            </a:extLst>
          </p:cNvPr>
          <p:cNvGrpSpPr/>
          <p:nvPr/>
        </p:nvGrpSpPr>
        <p:grpSpPr>
          <a:xfrm>
            <a:off x="4292055" y="766575"/>
            <a:ext cx="3848093" cy="951090"/>
            <a:chOff x="4870561" y="2480057"/>
            <a:chExt cx="3894303" cy="1130921"/>
          </a:xfrm>
          <a:solidFill>
            <a:schemeClr val="bg1"/>
          </a:solidFill>
        </p:grpSpPr>
        <p:sp>
          <p:nvSpPr>
            <p:cNvPr id="18" name="Прямоугольник 17">
              <a:extLst>
                <a:ext uri="{FF2B5EF4-FFF2-40B4-BE49-F238E27FC236}">
                  <a16:creationId xmlns:a16="http://schemas.microsoft.com/office/drawing/2014/main" id="{35104808-1D6E-4069-8EFF-736B604E4C6B}"/>
                </a:ext>
              </a:extLst>
            </p:cNvPr>
            <p:cNvSpPr/>
            <p:nvPr/>
          </p:nvSpPr>
          <p:spPr>
            <a:xfrm>
              <a:off x="4870561" y="2480057"/>
              <a:ext cx="3676734" cy="1130921"/>
            </a:xfrm>
            <a:prstGeom prst="rect">
              <a:avLst/>
            </a:prstGeom>
            <a:grp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endParaRPr>
            </a:p>
          </p:txBody>
        </p:sp>
        <p:graphicFrame>
          <p:nvGraphicFramePr>
            <p:cNvPr id="19" name="Объект 18">
              <a:extLst>
                <a:ext uri="{FF2B5EF4-FFF2-40B4-BE49-F238E27FC236}">
                  <a16:creationId xmlns:a16="http://schemas.microsoft.com/office/drawing/2014/main" id="{00D35762-41F8-482A-9A9E-F38766B14DAF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4870561" y="2656127"/>
            <a:ext cx="3894303" cy="8193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8474" name="Equation" r:id="rId4" imgW="1091880" imgH="228600" progId="Equation.DSMT4">
                    <p:embed/>
                  </p:oleObj>
                </mc:Choice>
                <mc:Fallback>
                  <p:oleObj name="Equation" r:id="rId4" imgW="1091880" imgH="228600" progId="Equation.DSMT4">
                    <p:embed/>
                    <p:pic>
                      <p:nvPicPr>
                        <p:cNvPr id="19" name="Объект 18">
                          <a:extLst>
                            <a:ext uri="{FF2B5EF4-FFF2-40B4-BE49-F238E27FC236}">
                              <a16:creationId xmlns:a16="http://schemas.microsoft.com/office/drawing/2014/main" id="{00D35762-41F8-482A-9A9E-F38766B14DAF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5"/>
                        <a:stretch>
                          <a:fillRect/>
                        </a:stretch>
                      </p:blipFill>
                      <p:spPr>
                        <a:xfrm>
                          <a:off x="4870561" y="2656127"/>
                          <a:ext cx="3894303" cy="81935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21" name="Объект 20">
            <a:extLst>
              <a:ext uri="{FF2B5EF4-FFF2-40B4-BE49-F238E27FC236}">
                <a16:creationId xmlns:a16="http://schemas.microsoft.com/office/drawing/2014/main" id="{9779B606-D1CC-4209-BA24-676D7D7F3B8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15094025"/>
              </p:ext>
            </p:extLst>
          </p:nvPr>
        </p:nvGraphicFramePr>
        <p:xfrm>
          <a:off x="3826873" y="1881803"/>
          <a:ext cx="4625900" cy="59499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475" name="Equation" r:id="rId6" imgW="1587240" imgH="203040" progId="Equation.DSMT4">
                  <p:embed/>
                </p:oleObj>
              </mc:Choice>
              <mc:Fallback>
                <p:oleObj name="Equation" r:id="rId6" imgW="1587240" imgH="203040" progId="Equation.DSMT4">
                  <p:embed/>
                  <p:pic>
                    <p:nvPicPr>
                      <p:cNvPr id="21" name="Объект 20">
                        <a:extLst>
                          <a:ext uri="{FF2B5EF4-FFF2-40B4-BE49-F238E27FC236}">
                            <a16:creationId xmlns:a16="http://schemas.microsoft.com/office/drawing/2014/main" id="{9779B606-D1CC-4209-BA24-676D7D7F3B8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826873" y="1881803"/>
                        <a:ext cx="4625900" cy="594998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solidFill>
                          <a:srgbClr val="FF0000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Объект 9">
            <a:extLst>
              <a:ext uri="{FF2B5EF4-FFF2-40B4-BE49-F238E27FC236}">
                <a16:creationId xmlns:a16="http://schemas.microsoft.com/office/drawing/2014/main" id="{EA76D635-1E24-4FC5-A7D8-24CE1C44F78A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111375" y="2936875"/>
          <a:ext cx="7934325" cy="628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476" name="Equation" r:id="rId8" imgW="2577960" imgH="203040" progId="Equation.DSMT4">
                  <p:embed/>
                </p:oleObj>
              </mc:Choice>
              <mc:Fallback>
                <p:oleObj name="Equation" r:id="rId8" imgW="2577960" imgH="203040" progId="Equation.DSMT4">
                  <p:embed/>
                  <p:pic>
                    <p:nvPicPr>
                      <p:cNvPr id="10" name="Объект 9">
                        <a:extLst>
                          <a:ext uri="{FF2B5EF4-FFF2-40B4-BE49-F238E27FC236}">
                            <a16:creationId xmlns:a16="http://schemas.microsoft.com/office/drawing/2014/main" id="{EA76D635-1E24-4FC5-A7D8-24CE1C44F78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111375" y="2936875"/>
                        <a:ext cx="7934325" cy="628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Объект 10">
            <a:extLst>
              <a:ext uri="{FF2B5EF4-FFF2-40B4-BE49-F238E27FC236}">
                <a16:creationId xmlns:a16="http://schemas.microsoft.com/office/drawing/2014/main" id="{7F90D90F-D36B-422D-9455-40E4CF4E5C53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470991" y="3997730"/>
          <a:ext cx="4535487" cy="627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477" name="Equation" r:id="rId10" imgW="1473120" imgH="203040" progId="Equation.DSMT4">
                  <p:embed/>
                </p:oleObj>
              </mc:Choice>
              <mc:Fallback>
                <p:oleObj name="Equation" r:id="rId10" imgW="1473120" imgH="203040" progId="Equation.DSMT4">
                  <p:embed/>
                  <p:pic>
                    <p:nvPicPr>
                      <p:cNvPr id="11" name="Объект 10">
                        <a:extLst>
                          <a:ext uri="{FF2B5EF4-FFF2-40B4-BE49-F238E27FC236}">
                            <a16:creationId xmlns:a16="http://schemas.microsoft.com/office/drawing/2014/main" id="{7F90D90F-D36B-422D-9455-40E4CF4E5C5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470991" y="3997730"/>
                        <a:ext cx="4535487" cy="6270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Объект 11">
            <a:extLst>
              <a:ext uri="{FF2B5EF4-FFF2-40B4-BE49-F238E27FC236}">
                <a16:creationId xmlns:a16="http://schemas.microsoft.com/office/drawing/2014/main" id="{6F6A658E-89BF-40F3-A5DE-219AB9967B29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480973" y="3992922"/>
          <a:ext cx="5943600" cy="628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478" name="Equation" r:id="rId12" imgW="1930320" imgH="203040" progId="Equation.DSMT4">
                  <p:embed/>
                </p:oleObj>
              </mc:Choice>
              <mc:Fallback>
                <p:oleObj name="Equation" r:id="rId12" imgW="1930320" imgH="203040" progId="Equation.DSMT4">
                  <p:embed/>
                  <p:pic>
                    <p:nvPicPr>
                      <p:cNvPr id="12" name="Объект 11">
                        <a:extLst>
                          <a:ext uri="{FF2B5EF4-FFF2-40B4-BE49-F238E27FC236}">
                            <a16:creationId xmlns:a16="http://schemas.microsoft.com/office/drawing/2014/main" id="{6F6A658E-89BF-40F3-A5DE-219AB9967B2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5480973" y="3992922"/>
                        <a:ext cx="5943600" cy="628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Объект 12">
            <a:extLst>
              <a:ext uri="{FF2B5EF4-FFF2-40B4-BE49-F238E27FC236}">
                <a16:creationId xmlns:a16="http://schemas.microsoft.com/office/drawing/2014/main" id="{3FADF635-EB68-43A8-A296-88CFB4A76B0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54075592"/>
              </p:ext>
            </p:extLst>
          </p:nvPr>
        </p:nvGraphicFramePr>
        <p:xfrm>
          <a:off x="2511269" y="4798382"/>
          <a:ext cx="3089275" cy="627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479" name="Equation" r:id="rId14" imgW="1002960" imgH="203040" progId="Equation.DSMT4">
                  <p:embed/>
                </p:oleObj>
              </mc:Choice>
              <mc:Fallback>
                <p:oleObj name="Equation" r:id="rId14" imgW="1002960" imgH="203040" progId="Equation.DSMT4">
                  <p:embed/>
                  <p:pic>
                    <p:nvPicPr>
                      <p:cNvPr id="13" name="Объект 12">
                        <a:extLst>
                          <a:ext uri="{FF2B5EF4-FFF2-40B4-BE49-F238E27FC236}">
                            <a16:creationId xmlns:a16="http://schemas.microsoft.com/office/drawing/2014/main" id="{3FADF635-EB68-43A8-A296-88CFB4A76B0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2511269" y="4798382"/>
                        <a:ext cx="3089275" cy="627063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15875">
                        <a:solidFill>
                          <a:srgbClr val="FF0000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Стрелка: вправо 14">
            <a:extLst>
              <a:ext uri="{FF2B5EF4-FFF2-40B4-BE49-F238E27FC236}">
                <a16:creationId xmlns:a16="http://schemas.microsoft.com/office/drawing/2014/main" id="{3DEED807-52EA-48FF-9DFE-EE6BCB373AD1}"/>
              </a:ext>
            </a:extLst>
          </p:cNvPr>
          <p:cNvSpPr/>
          <p:nvPr/>
        </p:nvSpPr>
        <p:spPr>
          <a:xfrm>
            <a:off x="6078790" y="4866370"/>
            <a:ext cx="676529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graphicFrame>
        <p:nvGraphicFramePr>
          <p:cNvPr id="16" name="Объект 15">
            <a:extLst>
              <a:ext uri="{FF2B5EF4-FFF2-40B4-BE49-F238E27FC236}">
                <a16:creationId xmlns:a16="http://schemas.microsoft.com/office/drawing/2014/main" id="{E2AB9369-4194-45BB-87D1-6E6C8EE0FF9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19416942"/>
              </p:ext>
            </p:extLst>
          </p:nvPr>
        </p:nvGraphicFramePr>
        <p:xfrm>
          <a:off x="7348456" y="4755467"/>
          <a:ext cx="2738438" cy="706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480" name="Equation" r:id="rId16" imgW="888840" imgH="228600" progId="Equation.DSMT4">
                  <p:embed/>
                </p:oleObj>
              </mc:Choice>
              <mc:Fallback>
                <p:oleObj name="Equation" r:id="rId16" imgW="888840" imgH="228600" progId="Equation.DSMT4">
                  <p:embed/>
                  <p:pic>
                    <p:nvPicPr>
                      <p:cNvPr id="16" name="Объект 15">
                        <a:extLst>
                          <a:ext uri="{FF2B5EF4-FFF2-40B4-BE49-F238E27FC236}">
                            <a16:creationId xmlns:a16="http://schemas.microsoft.com/office/drawing/2014/main" id="{E2AB9369-4194-45BB-87D1-6E6C8EE0FF9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7348456" y="4755467"/>
                        <a:ext cx="2738438" cy="706437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28575">
                        <a:solidFill>
                          <a:srgbClr val="FF0000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Объект 16">
            <a:extLst>
              <a:ext uri="{FF2B5EF4-FFF2-40B4-BE49-F238E27FC236}">
                <a16:creationId xmlns:a16="http://schemas.microsoft.com/office/drawing/2014/main" id="{2C00BC94-3116-4E32-9FBC-FB6F0FEA057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85958505"/>
              </p:ext>
            </p:extLst>
          </p:nvPr>
        </p:nvGraphicFramePr>
        <p:xfrm>
          <a:off x="2511269" y="5612562"/>
          <a:ext cx="7603331" cy="10619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481" name="Equation" r:id="rId18" imgW="2450880" imgH="431640" progId="Equation.DSMT4">
                  <p:embed/>
                </p:oleObj>
              </mc:Choice>
              <mc:Fallback>
                <p:oleObj name="Equation" r:id="rId18" imgW="2450880" imgH="431640" progId="Equation.DSMT4">
                  <p:embed/>
                  <p:pic>
                    <p:nvPicPr>
                      <p:cNvPr id="17" name="Объект 16">
                        <a:extLst>
                          <a:ext uri="{FF2B5EF4-FFF2-40B4-BE49-F238E27FC236}">
                            <a16:creationId xmlns:a16="http://schemas.microsoft.com/office/drawing/2014/main" id="{2C00BC94-3116-4E32-9FBC-FB6F0FEA057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2511269" y="5612562"/>
                        <a:ext cx="7603331" cy="1061948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31750">
                        <a:solidFill>
                          <a:srgbClr val="FF0000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id="{E8BFCBBE-0FAC-4222-9E61-BC6F878747B8}"/>
              </a:ext>
            </a:extLst>
          </p:cNvPr>
          <p:cNvSpPr/>
          <p:nvPr/>
        </p:nvSpPr>
        <p:spPr>
          <a:xfrm>
            <a:off x="3003861" y="2427692"/>
            <a:ext cx="6424480" cy="539907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Ищем решение в виде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: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4" name="Прямоугольник 23">
            <a:extLst>
              <a:ext uri="{FF2B5EF4-FFF2-40B4-BE49-F238E27FC236}">
                <a16:creationId xmlns:a16="http://schemas.microsoft.com/office/drawing/2014/main" id="{A8C0E12E-F7A5-410F-B411-E7D67015027F}"/>
              </a:ext>
            </a:extLst>
          </p:cNvPr>
          <p:cNvSpPr/>
          <p:nvPr/>
        </p:nvSpPr>
        <p:spPr>
          <a:xfrm>
            <a:off x="2814385" y="3480488"/>
            <a:ext cx="6750124" cy="519919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Из граничных решений находим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: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056471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16000" b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7AF74E75-AB9A-446D-8A82-EA6C9984905C}"/>
              </a:ext>
            </a:extLst>
          </p:cNvPr>
          <p:cNvSpPr/>
          <p:nvPr/>
        </p:nvSpPr>
        <p:spPr>
          <a:xfrm>
            <a:off x="1789043" y="86467"/>
            <a:ext cx="8965096" cy="693379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Частные решения краевой задачи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: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grpSp>
        <p:nvGrpSpPr>
          <p:cNvPr id="4" name="Группа 3">
            <a:extLst>
              <a:ext uri="{FF2B5EF4-FFF2-40B4-BE49-F238E27FC236}">
                <a16:creationId xmlns:a16="http://schemas.microsoft.com/office/drawing/2014/main" id="{EA4593A6-B690-4162-A01D-D1AEFC85AC85}"/>
              </a:ext>
            </a:extLst>
          </p:cNvPr>
          <p:cNvGrpSpPr/>
          <p:nvPr/>
        </p:nvGrpSpPr>
        <p:grpSpPr>
          <a:xfrm>
            <a:off x="4225926" y="766575"/>
            <a:ext cx="3983038" cy="951090"/>
            <a:chOff x="4803637" y="2480057"/>
            <a:chExt cx="4030868" cy="1130921"/>
          </a:xfrm>
          <a:solidFill>
            <a:schemeClr val="bg1"/>
          </a:solidFill>
        </p:grpSpPr>
        <p:sp>
          <p:nvSpPr>
            <p:cNvPr id="18" name="Прямоугольник 17">
              <a:extLst>
                <a:ext uri="{FF2B5EF4-FFF2-40B4-BE49-F238E27FC236}">
                  <a16:creationId xmlns:a16="http://schemas.microsoft.com/office/drawing/2014/main" id="{35104808-1D6E-4069-8EFF-736B604E4C6B}"/>
                </a:ext>
              </a:extLst>
            </p:cNvPr>
            <p:cNvSpPr/>
            <p:nvPr/>
          </p:nvSpPr>
          <p:spPr>
            <a:xfrm>
              <a:off x="4870561" y="2480057"/>
              <a:ext cx="3676734" cy="1130921"/>
            </a:xfrm>
            <a:prstGeom prst="rect">
              <a:avLst/>
            </a:prstGeom>
            <a:grp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endParaRPr>
            </a:p>
          </p:txBody>
        </p:sp>
        <p:graphicFrame>
          <p:nvGraphicFramePr>
            <p:cNvPr id="19" name="Объект 18">
              <a:extLst>
                <a:ext uri="{FF2B5EF4-FFF2-40B4-BE49-F238E27FC236}">
                  <a16:creationId xmlns:a16="http://schemas.microsoft.com/office/drawing/2014/main" id="{00D35762-41F8-482A-9A9E-F38766B14DAF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163649914"/>
                </p:ext>
              </p:extLst>
            </p:nvPr>
          </p:nvGraphicFramePr>
          <p:xfrm>
            <a:off x="4803637" y="2655833"/>
            <a:ext cx="4030868" cy="81924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1522" name="Equation" r:id="rId4" imgW="1130040" imgH="228600" progId="Equation.DSMT4">
                    <p:embed/>
                  </p:oleObj>
                </mc:Choice>
                <mc:Fallback>
                  <p:oleObj name="Equation" r:id="rId4" imgW="1130040" imgH="228600" progId="Equation.DSMT4">
                    <p:embed/>
                    <p:pic>
                      <p:nvPicPr>
                        <p:cNvPr id="19" name="Объект 18">
                          <a:extLst>
                            <a:ext uri="{FF2B5EF4-FFF2-40B4-BE49-F238E27FC236}">
                              <a16:creationId xmlns:a16="http://schemas.microsoft.com/office/drawing/2014/main" id="{00D35762-41F8-482A-9A9E-F38766B14DAF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5"/>
                        <a:stretch>
                          <a:fillRect/>
                        </a:stretch>
                      </p:blipFill>
                      <p:spPr>
                        <a:xfrm>
                          <a:off x="4803637" y="2655833"/>
                          <a:ext cx="4030868" cy="819246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21" name="Объект 20">
            <a:extLst>
              <a:ext uri="{FF2B5EF4-FFF2-40B4-BE49-F238E27FC236}">
                <a16:creationId xmlns:a16="http://schemas.microsoft.com/office/drawing/2014/main" id="{9779B606-D1CC-4209-BA24-676D7D7F3B8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62078339"/>
              </p:ext>
            </p:extLst>
          </p:nvPr>
        </p:nvGraphicFramePr>
        <p:xfrm>
          <a:off x="3846513" y="1881188"/>
          <a:ext cx="4587875" cy="595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23" name="Equation" r:id="rId6" imgW="1574640" imgH="203040" progId="Equation.DSMT4">
                  <p:embed/>
                </p:oleObj>
              </mc:Choice>
              <mc:Fallback>
                <p:oleObj name="Equation" r:id="rId6" imgW="1574640" imgH="203040" progId="Equation.DSMT4">
                  <p:embed/>
                  <p:pic>
                    <p:nvPicPr>
                      <p:cNvPr id="21" name="Объект 20">
                        <a:extLst>
                          <a:ext uri="{FF2B5EF4-FFF2-40B4-BE49-F238E27FC236}">
                            <a16:creationId xmlns:a16="http://schemas.microsoft.com/office/drawing/2014/main" id="{9779B606-D1CC-4209-BA24-676D7D7F3B8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846513" y="1881188"/>
                        <a:ext cx="4587875" cy="595312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solidFill>
                          <a:srgbClr val="FF0000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Объект 9">
            <a:extLst>
              <a:ext uri="{FF2B5EF4-FFF2-40B4-BE49-F238E27FC236}">
                <a16:creationId xmlns:a16="http://schemas.microsoft.com/office/drawing/2014/main" id="{EA76D635-1E24-4FC5-A7D8-24CE1C44F78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59647215"/>
              </p:ext>
            </p:extLst>
          </p:nvPr>
        </p:nvGraphicFramePr>
        <p:xfrm>
          <a:off x="1701800" y="2936875"/>
          <a:ext cx="8755063" cy="628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24" name="Equation" r:id="rId8" imgW="2844720" imgH="203040" progId="Equation.DSMT4">
                  <p:embed/>
                </p:oleObj>
              </mc:Choice>
              <mc:Fallback>
                <p:oleObj name="Equation" r:id="rId8" imgW="2844720" imgH="203040" progId="Equation.DSMT4">
                  <p:embed/>
                  <p:pic>
                    <p:nvPicPr>
                      <p:cNvPr id="10" name="Объект 9">
                        <a:extLst>
                          <a:ext uri="{FF2B5EF4-FFF2-40B4-BE49-F238E27FC236}">
                            <a16:creationId xmlns:a16="http://schemas.microsoft.com/office/drawing/2014/main" id="{EA76D635-1E24-4FC5-A7D8-24CE1C44F78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701800" y="2936875"/>
                        <a:ext cx="8755063" cy="628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Объект 10">
            <a:extLst>
              <a:ext uri="{FF2B5EF4-FFF2-40B4-BE49-F238E27FC236}">
                <a16:creationId xmlns:a16="http://schemas.microsoft.com/office/drawing/2014/main" id="{7F90D90F-D36B-422D-9455-40E4CF4E5C5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88657938"/>
              </p:ext>
            </p:extLst>
          </p:nvPr>
        </p:nvGraphicFramePr>
        <p:xfrm>
          <a:off x="1335088" y="3997325"/>
          <a:ext cx="4808537" cy="627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25" name="Equation" r:id="rId10" imgW="1562040" imgH="203040" progId="Equation.DSMT4">
                  <p:embed/>
                </p:oleObj>
              </mc:Choice>
              <mc:Fallback>
                <p:oleObj name="Equation" r:id="rId10" imgW="1562040" imgH="203040" progId="Equation.DSMT4">
                  <p:embed/>
                  <p:pic>
                    <p:nvPicPr>
                      <p:cNvPr id="11" name="Объект 10">
                        <a:extLst>
                          <a:ext uri="{FF2B5EF4-FFF2-40B4-BE49-F238E27FC236}">
                            <a16:creationId xmlns:a16="http://schemas.microsoft.com/office/drawing/2014/main" id="{7F90D90F-D36B-422D-9455-40E4CF4E5C5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335088" y="3997325"/>
                        <a:ext cx="4808537" cy="6270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Объект 11">
            <a:extLst>
              <a:ext uri="{FF2B5EF4-FFF2-40B4-BE49-F238E27FC236}">
                <a16:creationId xmlns:a16="http://schemas.microsoft.com/office/drawing/2014/main" id="{6F6A658E-89BF-40F3-A5DE-219AB9967B2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92222082"/>
              </p:ext>
            </p:extLst>
          </p:nvPr>
        </p:nvGraphicFramePr>
        <p:xfrm>
          <a:off x="5267325" y="3992563"/>
          <a:ext cx="6373813" cy="628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26" name="Equation" r:id="rId12" imgW="2070000" imgH="203040" progId="Equation.DSMT4">
                  <p:embed/>
                </p:oleObj>
              </mc:Choice>
              <mc:Fallback>
                <p:oleObj name="Equation" r:id="rId12" imgW="2070000" imgH="203040" progId="Equation.DSMT4">
                  <p:embed/>
                  <p:pic>
                    <p:nvPicPr>
                      <p:cNvPr id="12" name="Объект 11">
                        <a:extLst>
                          <a:ext uri="{FF2B5EF4-FFF2-40B4-BE49-F238E27FC236}">
                            <a16:creationId xmlns:a16="http://schemas.microsoft.com/office/drawing/2014/main" id="{6F6A658E-89BF-40F3-A5DE-219AB9967B2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5267325" y="3992563"/>
                        <a:ext cx="6373813" cy="628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Объект 12">
            <a:extLst>
              <a:ext uri="{FF2B5EF4-FFF2-40B4-BE49-F238E27FC236}">
                <a16:creationId xmlns:a16="http://schemas.microsoft.com/office/drawing/2014/main" id="{3FADF635-EB68-43A8-A296-88CFB4A76B0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6808573"/>
              </p:ext>
            </p:extLst>
          </p:nvPr>
        </p:nvGraphicFramePr>
        <p:xfrm>
          <a:off x="2452688" y="4799013"/>
          <a:ext cx="3206750" cy="627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27" name="Equation" r:id="rId14" imgW="1041120" imgH="203040" progId="Equation.DSMT4">
                  <p:embed/>
                </p:oleObj>
              </mc:Choice>
              <mc:Fallback>
                <p:oleObj name="Equation" r:id="rId14" imgW="1041120" imgH="203040" progId="Equation.DSMT4">
                  <p:embed/>
                  <p:pic>
                    <p:nvPicPr>
                      <p:cNvPr id="13" name="Объект 12">
                        <a:extLst>
                          <a:ext uri="{FF2B5EF4-FFF2-40B4-BE49-F238E27FC236}">
                            <a16:creationId xmlns:a16="http://schemas.microsoft.com/office/drawing/2014/main" id="{3FADF635-EB68-43A8-A296-88CFB4A76B0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2452688" y="4799013"/>
                        <a:ext cx="3206750" cy="627062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15875">
                        <a:solidFill>
                          <a:srgbClr val="FF0000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Стрелка: вправо 14">
            <a:extLst>
              <a:ext uri="{FF2B5EF4-FFF2-40B4-BE49-F238E27FC236}">
                <a16:creationId xmlns:a16="http://schemas.microsoft.com/office/drawing/2014/main" id="{3DEED807-52EA-48FF-9DFE-EE6BCB373AD1}"/>
              </a:ext>
            </a:extLst>
          </p:cNvPr>
          <p:cNvSpPr/>
          <p:nvPr/>
        </p:nvSpPr>
        <p:spPr>
          <a:xfrm>
            <a:off x="6078790" y="4866370"/>
            <a:ext cx="676529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graphicFrame>
        <p:nvGraphicFramePr>
          <p:cNvPr id="16" name="Объект 15">
            <a:extLst>
              <a:ext uri="{FF2B5EF4-FFF2-40B4-BE49-F238E27FC236}">
                <a16:creationId xmlns:a16="http://schemas.microsoft.com/office/drawing/2014/main" id="{E2AB9369-4194-45BB-87D1-6E6C8EE0FF9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84210913"/>
              </p:ext>
            </p:extLst>
          </p:nvPr>
        </p:nvGraphicFramePr>
        <p:xfrm>
          <a:off x="7348456" y="4755467"/>
          <a:ext cx="2738438" cy="706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28" name="Equation" r:id="rId16" imgW="888840" imgH="228600" progId="Equation.DSMT4">
                  <p:embed/>
                </p:oleObj>
              </mc:Choice>
              <mc:Fallback>
                <p:oleObj name="Equation" r:id="rId16" imgW="888840" imgH="228600" progId="Equation.DSMT4">
                  <p:embed/>
                  <p:pic>
                    <p:nvPicPr>
                      <p:cNvPr id="16" name="Объект 15">
                        <a:extLst>
                          <a:ext uri="{FF2B5EF4-FFF2-40B4-BE49-F238E27FC236}">
                            <a16:creationId xmlns:a16="http://schemas.microsoft.com/office/drawing/2014/main" id="{E2AB9369-4194-45BB-87D1-6E6C8EE0FF9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7348456" y="4755467"/>
                        <a:ext cx="2738438" cy="706437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28575">
                        <a:solidFill>
                          <a:srgbClr val="FF0000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Объект 16">
            <a:extLst>
              <a:ext uri="{FF2B5EF4-FFF2-40B4-BE49-F238E27FC236}">
                <a16:creationId xmlns:a16="http://schemas.microsoft.com/office/drawing/2014/main" id="{2C00BC94-3116-4E32-9FBC-FB6F0FEA057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34352935"/>
              </p:ext>
            </p:extLst>
          </p:nvPr>
        </p:nvGraphicFramePr>
        <p:xfrm>
          <a:off x="2295525" y="5611813"/>
          <a:ext cx="8035925" cy="1062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29" name="Equation" r:id="rId18" imgW="2590560" imgH="431640" progId="Equation.DSMT4">
                  <p:embed/>
                </p:oleObj>
              </mc:Choice>
              <mc:Fallback>
                <p:oleObj name="Equation" r:id="rId18" imgW="2590560" imgH="431640" progId="Equation.DSMT4">
                  <p:embed/>
                  <p:pic>
                    <p:nvPicPr>
                      <p:cNvPr id="17" name="Объект 16">
                        <a:extLst>
                          <a:ext uri="{FF2B5EF4-FFF2-40B4-BE49-F238E27FC236}">
                            <a16:creationId xmlns:a16="http://schemas.microsoft.com/office/drawing/2014/main" id="{2C00BC94-3116-4E32-9FBC-FB6F0FEA057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2295525" y="5611813"/>
                        <a:ext cx="8035925" cy="1062037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31750">
                        <a:solidFill>
                          <a:srgbClr val="FF0000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id="{E8BFCBBE-0FAC-4222-9E61-BC6F878747B8}"/>
              </a:ext>
            </a:extLst>
          </p:cNvPr>
          <p:cNvSpPr/>
          <p:nvPr/>
        </p:nvSpPr>
        <p:spPr>
          <a:xfrm>
            <a:off x="3003861" y="2427692"/>
            <a:ext cx="6424480" cy="539907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Ищем решение в виде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: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4" name="Прямоугольник 23">
            <a:extLst>
              <a:ext uri="{FF2B5EF4-FFF2-40B4-BE49-F238E27FC236}">
                <a16:creationId xmlns:a16="http://schemas.microsoft.com/office/drawing/2014/main" id="{A8C0E12E-F7A5-410F-B411-E7D67015027F}"/>
              </a:ext>
            </a:extLst>
          </p:cNvPr>
          <p:cNvSpPr/>
          <p:nvPr/>
        </p:nvSpPr>
        <p:spPr>
          <a:xfrm>
            <a:off x="2814385" y="3480488"/>
            <a:ext cx="6750124" cy="519919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Из граничных решений находим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: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018434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16000" b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7AF74E75-AB9A-446D-8A82-EA6C9984905C}"/>
              </a:ext>
            </a:extLst>
          </p:cNvPr>
          <p:cNvSpPr/>
          <p:nvPr/>
        </p:nvSpPr>
        <p:spPr>
          <a:xfrm>
            <a:off x="1789043" y="102159"/>
            <a:ext cx="8965096" cy="1063798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Зависимость частного решения от времени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:</a:t>
            </a: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</a:p>
        </p:txBody>
      </p:sp>
      <p:graphicFrame>
        <p:nvGraphicFramePr>
          <p:cNvPr id="8" name="Объект 7">
            <a:extLst>
              <a:ext uri="{FF2B5EF4-FFF2-40B4-BE49-F238E27FC236}">
                <a16:creationId xmlns:a16="http://schemas.microsoft.com/office/drawing/2014/main" id="{620E6233-82E8-48F3-9497-387091E8DDF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02857697"/>
              </p:ext>
            </p:extLst>
          </p:nvPr>
        </p:nvGraphicFramePr>
        <p:xfrm>
          <a:off x="1985963" y="1301750"/>
          <a:ext cx="3449637" cy="984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459" name="Equation" r:id="rId4" imgW="1562040" imgH="444240" progId="Equation.DSMT4">
                  <p:embed/>
                </p:oleObj>
              </mc:Choice>
              <mc:Fallback>
                <p:oleObj name="Equation" r:id="rId4" imgW="1562040" imgH="444240" progId="Equation.DSMT4">
                  <p:embed/>
                  <p:pic>
                    <p:nvPicPr>
                      <p:cNvPr id="8" name="Объект 7">
                        <a:extLst>
                          <a:ext uri="{FF2B5EF4-FFF2-40B4-BE49-F238E27FC236}">
                            <a16:creationId xmlns:a16="http://schemas.microsoft.com/office/drawing/2014/main" id="{620E6233-82E8-48F3-9497-387091E8DDF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985963" y="1301750"/>
                        <a:ext cx="3449637" cy="984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Стрелка: вправо 11">
            <a:extLst>
              <a:ext uri="{FF2B5EF4-FFF2-40B4-BE49-F238E27FC236}">
                <a16:creationId xmlns:a16="http://schemas.microsoft.com/office/drawing/2014/main" id="{92241415-7B12-4F77-8BF9-B95A128E058D}"/>
              </a:ext>
            </a:extLst>
          </p:cNvPr>
          <p:cNvSpPr/>
          <p:nvPr/>
        </p:nvSpPr>
        <p:spPr>
          <a:xfrm>
            <a:off x="5561056" y="1532478"/>
            <a:ext cx="676529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graphicFrame>
        <p:nvGraphicFramePr>
          <p:cNvPr id="16" name="Объект 15">
            <a:extLst>
              <a:ext uri="{FF2B5EF4-FFF2-40B4-BE49-F238E27FC236}">
                <a16:creationId xmlns:a16="http://schemas.microsoft.com/office/drawing/2014/main" id="{6191BAE0-F768-4D4D-8808-08682BE114A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38637143"/>
              </p:ext>
            </p:extLst>
          </p:nvPr>
        </p:nvGraphicFramePr>
        <p:xfrm>
          <a:off x="6586538" y="1339850"/>
          <a:ext cx="3870325" cy="927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460" name="Equation" r:id="rId6" imgW="1752480" imgH="419040" progId="Equation.DSMT4">
                  <p:embed/>
                </p:oleObj>
              </mc:Choice>
              <mc:Fallback>
                <p:oleObj name="Equation" r:id="rId6" imgW="1752480" imgH="419040" progId="Equation.DSMT4">
                  <p:embed/>
                  <p:pic>
                    <p:nvPicPr>
                      <p:cNvPr id="16" name="Объект 15">
                        <a:extLst>
                          <a:ext uri="{FF2B5EF4-FFF2-40B4-BE49-F238E27FC236}">
                            <a16:creationId xmlns:a16="http://schemas.microsoft.com/office/drawing/2014/main" id="{6191BAE0-F768-4D4D-8808-08682BE114A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586538" y="1339850"/>
                        <a:ext cx="3870325" cy="9271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28575">
                        <a:solidFill>
                          <a:srgbClr val="0070C0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Объект 16">
            <a:extLst>
              <a:ext uri="{FF2B5EF4-FFF2-40B4-BE49-F238E27FC236}">
                <a16:creationId xmlns:a16="http://schemas.microsoft.com/office/drawing/2014/main" id="{7FE5935B-AA0B-493C-A845-A4F99309136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37189677"/>
              </p:ext>
            </p:extLst>
          </p:nvPr>
        </p:nvGraphicFramePr>
        <p:xfrm>
          <a:off x="2557463" y="2600325"/>
          <a:ext cx="7427912" cy="706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461" name="Equation" r:id="rId8" imgW="2412720" imgH="228600" progId="Equation.DSMT4">
                  <p:embed/>
                </p:oleObj>
              </mc:Choice>
              <mc:Fallback>
                <p:oleObj name="Equation" r:id="rId8" imgW="2412720" imgH="228600" progId="Equation.DSMT4">
                  <p:embed/>
                  <p:pic>
                    <p:nvPicPr>
                      <p:cNvPr id="17" name="Объект 16">
                        <a:extLst>
                          <a:ext uri="{FF2B5EF4-FFF2-40B4-BE49-F238E27FC236}">
                            <a16:creationId xmlns:a16="http://schemas.microsoft.com/office/drawing/2014/main" id="{7FE5935B-AA0B-493C-A845-A4F99309136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557463" y="2600325"/>
                        <a:ext cx="7427912" cy="706438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25400">
                        <a:solidFill>
                          <a:srgbClr val="FF0000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D6444F94-C2F8-4CF3-9504-56C52BFA048A}"/>
              </a:ext>
            </a:extLst>
          </p:cNvPr>
          <p:cNvSpPr/>
          <p:nvPr/>
        </p:nvSpPr>
        <p:spPr>
          <a:xfrm>
            <a:off x="1901825" y="3496075"/>
            <a:ext cx="8965096" cy="1063798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Общее решение 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:</a:t>
            </a: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</a:p>
        </p:txBody>
      </p:sp>
      <p:graphicFrame>
        <p:nvGraphicFramePr>
          <p:cNvPr id="19" name="Объект 18">
            <a:extLst>
              <a:ext uri="{FF2B5EF4-FFF2-40B4-BE49-F238E27FC236}">
                <a16:creationId xmlns:a16="http://schemas.microsoft.com/office/drawing/2014/main" id="{FE04950F-7F16-4D94-B2A0-32F8E836F3F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12249708"/>
              </p:ext>
            </p:extLst>
          </p:nvPr>
        </p:nvGraphicFramePr>
        <p:xfrm>
          <a:off x="1150938" y="4408488"/>
          <a:ext cx="10172700" cy="984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462" name="Equation" r:id="rId10" imgW="4470120" imgH="431640" progId="Equation.DSMT4">
                  <p:embed/>
                </p:oleObj>
              </mc:Choice>
              <mc:Fallback>
                <p:oleObj name="Equation" r:id="rId10" imgW="4470120" imgH="431640" progId="Equation.DSMT4">
                  <p:embed/>
                  <p:pic>
                    <p:nvPicPr>
                      <p:cNvPr id="19" name="Объект 18">
                        <a:extLst>
                          <a:ext uri="{FF2B5EF4-FFF2-40B4-BE49-F238E27FC236}">
                            <a16:creationId xmlns:a16="http://schemas.microsoft.com/office/drawing/2014/main" id="{FE04950F-7F16-4D94-B2A0-32F8E836F3F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150938" y="4408488"/>
                        <a:ext cx="10172700" cy="98425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38100">
                        <a:solidFill>
                          <a:srgbClr val="FF0000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Объект 19">
            <a:extLst>
              <a:ext uri="{FF2B5EF4-FFF2-40B4-BE49-F238E27FC236}">
                <a16:creationId xmlns:a16="http://schemas.microsoft.com/office/drawing/2014/main" id="{606FADFA-17CE-49D7-B13F-1EBC77438F2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43065750"/>
              </p:ext>
            </p:extLst>
          </p:nvPr>
        </p:nvGraphicFramePr>
        <p:xfrm>
          <a:off x="4321175" y="5640388"/>
          <a:ext cx="4127500" cy="1157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463" name="Equation" r:id="rId12" imgW="1815840" imgH="507960" progId="Equation.DSMT4">
                  <p:embed/>
                </p:oleObj>
              </mc:Choice>
              <mc:Fallback>
                <p:oleObj name="Equation" r:id="rId12" imgW="1815840" imgH="507960" progId="Equation.DSMT4">
                  <p:embed/>
                  <p:pic>
                    <p:nvPicPr>
                      <p:cNvPr id="20" name="Объект 19">
                        <a:extLst>
                          <a:ext uri="{FF2B5EF4-FFF2-40B4-BE49-F238E27FC236}">
                            <a16:creationId xmlns:a16="http://schemas.microsoft.com/office/drawing/2014/main" id="{606FADFA-17CE-49D7-B13F-1EBC77438F2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4321175" y="5640388"/>
                        <a:ext cx="4127500" cy="1157287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28575">
                        <a:solidFill>
                          <a:srgbClr val="C00000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3697131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16000" b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7AF74E75-AB9A-446D-8A82-EA6C9984905C}"/>
              </a:ext>
            </a:extLst>
          </p:cNvPr>
          <p:cNvSpPr/>
          <p:nvPr/>
        </p:nvSpPr>
        <p:spPr>
          <a:xfrm>
            <a:off x="1789042" y="92494"/>
            <a:ext cx="8965096" cy="693379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Решение начальной задачи</a:t>
            </a:r>
            <a:r>
              <a:rPr 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4BA3BED5-7A61-48E0-8D80-D86910420032}"/>
              </a:ext>
            </a:extLst>
          </p:cNvPr>
          <p:cNvSpPr/>
          <p:nvPr/>
        </p:nvSpPr>
        <p:spPr>
          <a:xfrm>
            <a:off x="1818859" y="3090793"/>
            <a:ext cx="8965096" cy="693379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Отсюда</a:t>
            </a:r>
            <a:r>
              <a:rPr 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7" name="Объект 6">
            <a:extLst>
              <a:ext uri="{FF2B5EF4-FFF2-40B4-BE49-F238E27FC236}">
                <a16:creationId xmlns:a16="http://schemas.microsoft.com/office/drawing/2014/main" id="{6BD89515-7396-4263-B530-568BBA9C49D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8704241"/>
              </p:ext>
            </p:extLst>
          </p:nvPr>
        </p:nvGraphicFramePr>
        <p:xfrm>
          <a:off x="2605258" y="889669"/>
          <a:ext cx="7332663" cy="1006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76" name="Equation" r:id="rId4" imgW="3429000" imgH="431640" progId="Equation.DSMT4">
                  <p:embed/>
                </p:oleObj>
              </mc:Choice>
              <mc:Fallback>
                <p:oleObj name="Equation" r:id="rId4" imgW="3429000" imgH="431640" progId="Equation.DSMT4">
                  <p:embed/>
                  <p:pic>
                    <p:nvPicPr>
                      <p:cNvPr id="11" name="Объект 10">
                        <a:extLst>
                          <a:ext uri="{FF2B5EF4-FFF2-40B4-BE49-F238E27FC236}">
                            <a16:creationId xmlns:a16="http://schemas.microsoft.com/office/drawing/2014/main" id="{56B2A28F-2D25-44BC-A52C-B211B4D0489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605258" y="889669"/>
                        <a:ext cx="7332663" cy="1006475"/>
                      </a:xfrm>
                      <a:prstGeom prst="rect">
                        <a:avLst/>
                      </a:prstGeom>
                      <a:solidFill>
                        <a:schemeClr val="bg1">
                          <a:alpha val="79000"/>
                        </a:schemeClr>
                      </a:solidFill>
                      <a:ln w="38100">
                        <a:solidFill>
                          <a:srgbClr val="002060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Объект 7">
            <a:extLst>
              <a:ext uri="{FF2B5EF4-FFF2-40B4-BE49-F238E27FC236}">
                <a16:creationId xmlns:a16="http://schemas.microsoft.com/office/drawing/2014/main" id="{B0C1FCE4-E056-41F2-821C-06B469A9C72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65263256"/>
              </p:ext>
            </p:extLst>
          </p:nvPr>
        </p:nvGraphicFramePr>
        <p:xfrm>
          <a:off x="2605258" y="2084318"/>
          <a:ext cx="7358414" cy="1006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77" name="Equation" r:id="rId6" imgW="3251160" imgH="444240" progId="Equation.DSMT4">
                  <p:embed/>
                </p:oleObj>
              </mc:Choice>
              <mc:Fallback>
                <p:oleObj name="Equation" r:id="rId6" imgW="3251160" imgH="444240" progId="Equation.DSMT4">
                  <p:embed/>
                  <p:pic>
                    <p:nvPicPr>
                      <p:cNvPr id="12" name="Объект 11">
                        <a:extLst>
                          <a:ext uri="{FF2B5EF4-FFF2-40B4-BE49-F238E27FC236}">
                            <a16:creationId xmlns:a16="http://schemas.microsoft.com/office/drawing/2014/main" id="{5A477F6A-2F22-414C-8E69-056D0825414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605258" y="2084318"/>
                        <a:ext cx="7358414" cy="1006475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38100">
                        <a:solidFill>
                          <a:srgbClr val="002060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Объект 10">
            <a:extLst>
              <a:ext uri="{FF2B5EF4-FFF2-40B4-BE49-F238E27FC236}">
                <a16:creationId xmlns:a16="http://schemas.microsoft.com/office/drawing/2014/main" id="{356D741E-F9A0-479C-876C-EB644EEF048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74106428"/>
              </p:ext>
            </p:extLst>
          </p:nvPr>
        </p:nvGraphicFramePr>
        <p:xfrm>
          <a:off x="3234531" y="3785801"/>
          <a:ext cx="6065837" cy="1008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78" name="Equation" r:id="rId8" imgW="2831760" imgH="469800" progId="Equation.DSMT4">
                  <p:embed/>
                </p:oleObj>
              </mc:Choice>
              <mc:Fallback>
                <p:oleObj name="Equation" r:id="rId8" imgW="2831760" imgH="469800" progId="Equation.DSMT4">
                  <p:embed/>
                  <p:pic>
                    <p:nvPicPr>
                      <p:cNvPr id="15" name="Объект 14">
                        <a:extLst>
                          <a:ext uri="{FF2B5EF4-FFF2-40B4-BE49-F238E27FC236}">
                            <a16:creationId xmlns:a16="http://schemas.microsoft.com/office/drawing/2014/main" id="{8C5B60C4-0446-431A-8DA2-F37259425F0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234531" y="3785801"/>
                        <a:ext cx="6065837" cy="1008062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38100">
                        <a:solidFill>
                          <a:srgbClr val="FF0000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Объект 13">
            <a:extLst>
              <a:ext uri="{FF2B5EF4-FFF2-40B4-BE49-F238E27FC236}">
                <a16:creationId xmlns:a16="http://schemas.microsoft.com/office/drawing/2014/main" id="{1ABE6477-1D70-4E38-8C92-8C7D724057A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0143271"/>
              </p:ext>
            </p:extLst>
          </p:nvPr>
        </p:nvGraphicFramePr>
        <p:xfrm>
          <a:off x="3007071" y="5161653"/>
          <a:ext cx="6554788" cy="1008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79" name="Equation" r:id="rId10" imgW="3060360" imgH="469800" progId="Equation.DSMT4">
                  <p:embed/>
                </p:oleObj>
              </mc:Choice>
              <mc:Fallback>
                <p:oleObj name="Equation" r:id="rId10" imgW="3060360" imgH="469800" progId="Equation.DSMT4">
                  <p:embed/>
                  <p:pic>
                    <p:nvPicPr>
                      <p:cNvPr id="7" name="Объект 6">
                        <a:extLst>
                          <a:ext uri="{FF2B5EF4-FFF2-40B4-BE49-F238E27FC236}">
                            <a16:creationId xmlns:a16="http://schemas.microsoft.com/office/drawing/2014/main" id="{D56146AB-56FB-4665-BA7C-848D64A899A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007071" y="5161653"/>
                        <a:ext cx="6554788" cy="1008062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38100">
                        <a:solidFill>
                          <a:srgbClr val="FF0000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433884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16000" b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70E45B37-139D-448E-B63F-B2A4E633E14B}"/>
              </a:ext>
            </a:extLst>
          </p:cNvPr>
          <p:cNvSpPr/>
          <p:nvPr/>
        </p:nvSpPr>
        <p:spPr>
          <a:xfrm>
            <a:off x="1789043" y="102159"/>
            <a:ext cx="8965096" cy="851998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Общее решение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graphicFrame>
        <p:nvGraphicFramePr>
          <p:cNvPr id="14" name="Объект 13">
            <a:extLst>
              <a:ext uri="{FF2B5EF4-FFF2-40B4-BE49-F238E27FC236}">
                <a16:creationId xmlns:a16="http://schemas.microsoft.com/office/drawing/2014/main" id="{556C1656-7002-40DA-A9D1-3B70CDA5237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07881569"/>
              </p:ext>
            </p:extLst>
          </p:nvPr>
        </p:nvGraphicFramePr>
        <p:xfrm>
          <a:off x="1620729" y="1361322"/>
          <a:ext cx="9461471" cy="9404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358" name="Equation" r:id="rId4" imgW="4343400" imgH="431640" progId="Equation.DSMT4">
                  <p:embed/>
                </p:oleObj>
              </mc:Choice>
              <mc:Fallback>
                <p:oleObj name="Equation" r:id="rId4" imgW="4343400" imgH="431640" progId="Equation.DSMT4">
                  <p:embed/>
                  <p:pic>
                    <p:nvPicPr>
                      <p:cNvPr id="12" name="Объект 11">
                        <a:extLst>
                          <a:ext uri="{FF2B5EF4-FFF2-40B4-BE49-F238E27FC236}">
                            <a16:creationId xmlns:a16="http://schemas.microsoft.com/office/drawing/2014/main" id="{093843CD-655F-4751-9F05-8A8C756C634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620729" y="1361322"/>
                        <a:ext cx="9461471" cy="94049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38100">
                        <a:solidFill>
                          <a:srgbClr val="FF0000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Объект 5">
            <a:extLst>
              <a:ext uri="{FF2B5EF4-FFF2-40B4-BE49-F238E27FC236}">
                <a16:creationId xmlns:a16="http://schemas.microsoft.com/office/drawing/2014/main" id="{969E96AF-FCCB-4DC0-B9E2-E1E64383F84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8191068"/>
              </p:ext>
            </p:extLst>
          </p:nvPr>
        </p:nvGraphicFramePr>
        <p:xfrm>
          <a:off x="3238672" y="2703931"/>
          <a:ext cx="6065837" cy="1008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359" name="Equation" r:id="rId6" imgW="2831760" imgH="469800" progId="Equation.DSMT4">
                  <p:embed/>
                </p:oleObj>
              </mc:Choice>
              <mc:Fallback>
                <p:oleObj name="Equation" r:id="rId6" imgW="2831760" imgH="469800" progId="Equation.DSMT4">
                  <p:embed/>
                  <p:pic>
                    <p:nvPicPr>
                      <p:cNvPr id="11" name="Объект 10">
                        <a:extLst>
                          <a:ext uri="{FF2B5EF4-FFF2-40B4-BE49-F238E27FC236}">
                            <a16:creationId xmlns:a16="http://schemas.microsoft.com/office/drawing/2014/main" id="{356D741E-F9A0-479C-876C-EB644EEF048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238672" y="2703931"/>
                        <a:ext cx="6065837" cy="1008062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38100">
                        <a:solidFill>
                          <a:srgbClr val="FF0000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Объект 6">
            <a:extLst>
              <a:ext uri="{FF2B5EF4-FFF2-40B4-BE49-F238E27FC236}">
                <a16:creationId xmlns:a16="http://schemas.microsoft.com/office/drawing/2014/main" id="{D56146AB-56FB-4665-BA7C-848D64A899A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43452814"/>
              </p:ext>
            </p:extLst>
          </p:nvPr>
        </p:nvGraphicFramePr>
        <p:xfrm>
          <a:off x="3074070" y="4052158"/>
          <a:ext cx="6554788" cy="1008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360" name="Equation" r:id="rId8" imgW="3060360" imgH="469800" progId="Equation.DSMT4">
                  <p:embed/>
                </p:oleObj>
              </mc:Choice>
              <mc:Fallback>
                <p:oleObj name="Equation" r:id="rId8" imgW="3060360" imgH="469800" progId="Equation.DSMT4">
                  <p:embed/>
                  <p:pic>
                    <p:nvPicPr>
                      <p:cNvPr id="13" name="Объект 12">
                        <a:extLst>
                          <a:ext uri="{FF2B5EF4-FFF2-40B4-BE49-F238E27FC236}">
                            <a16:creationId xmlns:a16="http://schemas.microsoft.com/office/drawing/2014/main" id="{84657D9E-9304-48F3-948C-9C9B27BC996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074070" y="4052158"/>
                        <a:ext cx="6554788" cy="1008062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38100">
                        <a:solidFill>
                          <a:srgbClr val="FF0000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Объект 7">
            <a:extLst>
              <a:ext uri="{FF2B5EF4-FFF2-40B4-BE49-F238E27FC236}">
                <a16:creationId xmlns:a16="http://schemas.microsoft.com/office/drawing/2014/main" id="{BC66EA88-486F-4EAD-9DA8-8947A613693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25291927"/>
              </p:ext>
            </p:extLst>
          </p:nvPr>
        </p:nvGraphicFramePr>
        <p:xfrm>
          <a:off x="4287714" y="5278017"/>
          <a:ext cx="4127500" cy="1157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361" name="Equation" r:id="rId10" imgW="1815840" imgH="507960" progId="Equation.DSMT4">
                  <p:embed/>
                </p:oleObj>
              </mc:Choice>
              <mc:Fallback>
                <p:oleObj name="Equation" r:id="rId10" imgW="1815840" imgH="507960" progId="Equation.DSMT4">
                  <p:embed/>
                  <p:pic>
                    <p:nvPicPr>
                      <p:cNvPr id="20" name="Объект 19">
                        <a:extLst>
                          <a:ext uri="{FF2B5EF4-FFF2-40B4-BE49-F238E27FC236}">
                            <a16:creationId xmlns:a16="http://schemas.microsoft.com/office/drawing/2014/main" id="{606FADFA-17CE-49D7-B13F-1EBC77438F2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287714" y="5278017"/>
                        <a:ext cx="4127500" cy="1157287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28575">
                        <a:solidFill>
                          <a:srgbClr val="C00000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2728169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16000" b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7AF74E75-AB9A-446D-8A82-EA6C9984905C}"/>
              </a:ext>
            </a:extLst>
          </p:cNvPr>
          <p:cNvSpPr/>
          <p:nvPr/>
        </p:nvSpPr>
        <p:spPr>
          <a:xfrm>
            <a:off x="1789043" y="258417"/>
            <a:ext cx="8965096" cy="9144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Колебания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kumimoji="0" lang="ru-RU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руглой</a:t>
            </a: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мембраны</a:t>
            </a:r>
          </a:p>
        </p:txBody>
      </p:sp>
      <p:grpSp>
        <p:nvGrpSpPr>
          <p:cNvPr id="4" name="Группа 3">
            <a:extLst>
              <a:ext uri="{FF2B5EF4-FFF2-40B4-BE49-F238E27FC236}">
                <a16:creationId xmlns:a16="http://schemas.microsoft.com/office/drawing/2014/main" id="{EA4593A6-B690-4162-A01D-D1AEFC85AC85}"/>
              </a:ext>
            </a:extLst>
          </p:cNvPr>
          <p:cNvGrpSpPr/>
          <p:nvPr/>
        </p:nvGrpSpPr>
        <p:grpSpPr>
          <a:xfrm>
            <a:off x="3760311" y="1171178"/>
            <a:ext cx="4837038" cy="823111"/>
            <a:chOff x="3413142" y="2480056"/>
            <a:chExt cx="6197321" cy="1502460"/>
          </a:xfrm>
        </p:grpSpPr>
        <p:sp>
          <p:nvSpPr>
            <p:cNvPr id="18" name="Прямоугольник 17">
              <a:extLst>
                <a:ext uri="{FF2B5EF4-FFF2-40B4-BE49-F238E27FC236}">
                  <a16:creationId xmlns:a16="http://schemas.microsoft.com/office/drawing/2014/main" id="{35104808-1D6E-4069-8EFF-736B604E4C6B}"/>
                </a:ext>
              </a:extLst>
            </p:cNvPr>
            <p:cNvSpPr/>
            <p:nvPr/>
          </p:nvSpPr>
          <p:spPr>
            <a:xfrm>
              <a:off x="3413142" y="2480056"/>
              <a:ext cx="6197321" cy="1502460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endParaRPr>
            </a:p>
          </p:txBody>
        </p:sp>
        <p:graphicFrame>
          <p:nvGraphicFramePr>
            <p:cNvPr id="19" name="Объект 18">
              <a:extLst>
                <a:ext uri="{FF2B5EF4-FFF2-40B4-BE49-F238E27FC236}">
                  <a16:creationId xmlns:a16="http://schemas.microsoft.com/office/drawing/2014/main" id="{00D35762-41F8-482A-9A9E-F38766B14DAF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677926102"/>
                </p:ext>
              </p:extLst>
            </p:nvPr>
          </p:nvGraphicFramePr>
          <p:xfrm>
            <a:off x="4145087" y="2706472"/>
            <a:ext cx="4971126" cy="103314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2473" name="Equation" r:id="rId4" imgW="1091880" imgH="203040" progId="Equation.DSMT4">
                    <p:embed/>
                  </p:oleObj>
                </mc:Choice>
                <mc:Fallback>
                  <p:oleObj name="Equation" r:id="rId4" imgW="1091880" imgH="203040" progId="Equation.DSMT4">
                    <p:embed/>
                    <p:pic>
                      <p:nvPicPr>
                        <p:cNvPr id="19" name="Объект 18">
                          <a:extLst>
                            <a:ext uri="{FF2B5EF4-FFF2-40B4-BE49-F238E27FC236}">
                              <a16:creationId xmlns:a16="http://schemas.microsoft.com/office/drawing/2014/main" id="{00D35762-41F8-482A-9A9E-F38766B14DAF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5"/>
                        <a:stretch>
                          <a:fillRect/>
                        </a:stretch>
                      </p:blipFill>
                      <p:spPr>
                        <a:xfrm>
                          <a:off x="4145087" y="2706472"/>
                          <a:ext cx="4971126" cy="1033141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40" name="Прямоугольник 39">
            <a:extLst>
              <a:ext uri="{FF2B5EF4-FFF2-40B4-BE49-F238E27FC236}">
                <a16:creationId xmlns:a16="http://schemas.microsoft.com/office/drawing/2014/main" id="{15850D6F-F6E5-4B64-BE26-3A762D4BD906}"/>
              </a:ext>
            </a:extLst>
          </p:cNvPr>
          <p:cNvSpPr/>
          <p:nvPr/>
        </p:nvSpPr>
        <p:spPr>
          <a:xfrm>
            <a:off x="1785714" y="4483283"/>
            <a:ext cx="914400" cy="9144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y</a:t>
            </a:r>
            <a:endParaRPr kumimoji="0" lang="ru-RU" sz="2400" b="0" i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41" name="Прямоугольник 40">
            <a:extLst>
              <a:ext uri="{FF2B5EF4-FFF2-40B4-BE49-F238E27FC236}">
                <a16:creationId xmlns:a16="http://schemas.microsoft.com/office/drawing/2014/main" id="{6D789DA9-E20E-43EC-934D-76EF3803F0A1}"/>
              </a:ext>
            </a:extLst>
          </p:cNvPr>
          <p:cNvSpPr/>
          <p:nvPr/>
        </p:nvSpPr>
        <p:spPr>
          <a:xfrm>
            <a:off x="4568842" y="4975339"/>
            <a:ext cx="914400" cy="9144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x</a:t>
            </a:r>
            <a:endParaRPr kumimoji="0" lang="ru-RU" sz="2400" b="0" i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96212A9-C02E-4DF8-9160-AFE2430BFDD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585" y="1186427"/>
            <a:ext cx="7011378" cy="6011114"/>
          </a:xfrm>
          <a:prstGeom prst="rect">
            <a:avLst/>
          </a:prstGeom>
        </p:spPr>
      </p:pic>
      <p:sp>
        <p:nvSpPr>
          <p:cNvPr id="36" name="Прямоугольник 35">
            <a:extLst>
              <a:ext uri="{FF2B5EF4-FFF2-40B4-BE49-F238E27FC236}">
                <a16:creationId xmlns:a16="http://schemas.microsoft.com/office/drawing/2014/main" id="{FF219CAB-29C5-4D3A-AD66-1204C9D7A783}"/>
              </a:ext>
            </a:extLst>
          </p:cNvPr>
          <p:cNvSpPr/>
          <p:nvPr/>
        </p:nvSpPr>
        <p:spPr>
          <a:xfrm>
            <a:off x="4259542" y="3667538"/>
            <a:ext cx="914400" cy="9144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a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cxnSp>
        <p:nvCxnSpPr>
          <p:cNvPr id="30" name="Прямая со стрелкой 29">
            <a:extLst>
              <a:ext uri="{FF2B5EF4-FFF2-40B4-BE49-F238E27FC236}">
                <a16:creationId xmlns:a16="http://schemas.microsoft.com/office/drawing/2014/main" id="{3F683C1B-DCE7-4D9B-BED2-17094252E9E8}"/>
              </a:ext>
            </a:extLst>
          </p:cNvPr>
          <p:cNvCxnSpPr>
            <a:cxnSpLocks/>
          </p:cNvCxnSpPr>
          <p:nvPr/>
        </p:nvCxnSpPr>
        <p:spPr>
          <a:xfrm>
            <a:off x="4041274" y="4148515"/>
            <a:ext cx="984768" cy="344708"/>
          </a:xfrm>
          <a:prstGeom prst="straightConnector1">
            <a:avLst/>
          </a:prstGeom>
          <a:ln w="19050">
            <a:solidFill>
              <a:srgbClr val="FFFF00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BB61DA43-728A-4753-BA51-C14EA6E47A9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3980" y="2198864"/>
            <a:ext cx="3746223" cy="4244009"/>
          </a:xfrm>
          <a:prstGeom prst="rect">
            <a:avLst/>
          </a:prstGeom>
        </p:spPr>
      </p:pic>
      <p:sp>
        <p:nvSpPr>
          <p:cNvPr id="10" name="Цилиндр 9">
            <a:extLst>
              <a:ext uri="{FF2B5EF4-FFF2-40B4-BE49-F238E27FC236}">
                <a16:creationId xmlns:a16="http://schemas.microsoft.com/office/drawing/2014/main" id="{6B9C9547-0FEE-4F87-A9DA-E1AF1F573AED}"/>
              </a:ext>
            </a:extLst>
          </p:cNvPr>
          <p:cNvSpPr/>
          <p:nvPr/>
        </p:nvSpPr>
        <p:spPr>
          <a:xfrm>
            <a:off x="7933381" y="4149559"/>
            <a:ext cx="1727420" cy="1581848"/>
          </a:xfrm>
          <a:prstGeom prst="can">
            <a:avLst/>
          </a:prstGeom>
          <a:solidFill>
            <a:schemeClr val="accent1">
              <a:alpha val="17000"/>
            </a:schemeClr>
          </a:solidFill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3" name="Цилиндр 22">
            <a:extLst>
              <a:ext uri="{FF2B5EF4-FFF2-40B4-BE49-F238E27FC236}">
                <a16:creationId xmlns:a16="http://schemas.microsoft.com/office/drawing/2014/main" id="{D8607D84-E5B6-4750-8F01-36B76C5F2ED7}"/>
              </a:ext>
            </a:extLst>
          </p:cNvPr>
          <p:cNvSpPr/>
          <p:nvPr/>
        </p:nvSpPr>
        <p:spPr>
          <a:xfrm>
            <a:off x="7933381" y="2968312"/>
            <a:ext cx="1727420" cy="1581848"/>
          </a:xfrm>
          <a:prstGeom prst="can">
            <a:avLst/>
          </a:prstGeom>
          <a:solidFill>
            <a:schemeClr val="accent1">
              <a:alpha val="16000"/>
            </a:schemeClr>
          </a:solidFill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788212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16000" b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7AF74E75-AB9A-446D-8A82-EA6C9984905C}"/>
              </a:ext>
            </a:extLst>
          </p:cNvPr>
          <p:cNvSpPr/>
          <p:nvPr/>
        </p:nvSpPr>
        <p:spPr>
          <a:xfrm>
            <a:off x="1389757" y="27866"/>
            <a:ext cx="9770165" cy="972328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Задача о колебаниях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круглой мембраны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с закрепленными краями</a:t>
            </a:r>
          </a:p>
        </p:txBody>
      </p:sp>
      <p:grpSp>
        <p:nvGrpSpPr>
          <p:cNvPr id="3" name="Группа 2">
            <a:extLst>
              <a:ext uri="{FF2B5EF4-FFF2-40B4-BE49-F238E27FC236}">
                <a16:creationId xmlns:a16="http://schemas.microsoft.com/office/drawing/2014/main" id="{8A2F0A55-0531-472E-BB56-74FACBC951EF}"/>
              </a:ext>
            </a:extLst>
          </p:cNvPr>
          <p:cNvGrpSpPr/>
          <p:nvPr/>
        </p:nvGrpSpPr>
        <p:grpSpPr>
          <a:xfrm>
            <a:off x="1389757" y="1149393"/>
            <a:ext cx="7108200" cy="1268240"/>
            <a:chOff x="3031547" y="1896752"/>
            <a:chExt cx="6684958" cy="1143724"/>
          </a:xfrm>
          <a:solidFill>
            <a:schemeClr val="bg1"/>
          </a:solidFill>
        </p:grpSpPr>
        <p:sp>
          <p:nvSpPr>
            <p:cNvPr id="2" name="Прямоугольник 1">
              <a:extLst>
                <a:ext uri="{FF2B5EF4-FFF2-40B4-BE49-F238E27FC236}">
                  <a16:creationId xmlns:a16="http://schemas.microsoft.com/office/drawing/2014/main" id="{57D5E2E8-DC70-4AB6-A4FA-DFBC71A375BC}"/>
                </a:ext>
              </a:extLst>
            </p:cNvPr>
            <p:cNvSpPr/>
            <p:nvPr/>
          </p:nvSpPr>
          <p:spPr>
            <a:xfrm>
              <a:off x="3031547" y="1896752"/>
              <a:ext cx="6684958" cy="1143724"/>
            </a:xfrm>
            <a:prstGeom prst="rect">
              <a:avLst/>
            </a:prstGeom>
            <a:grp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endParaRPr>
            </a:p>
          </p:txBody>
        </p:sp>
        <p:graphicFrame>
          <p:nvGraphicFramePr>
            <p:cNvPr id="4" name="Объект 3">
              <a:extLst>
                <a:ext uri="{FF2B5EF4-FFF2-40B4-BE49-F238E27FC236}">
                  <a16:creationId xmlns:a16="http://schemas.microsoft.com/office/drawing/2014/main" id="{876EB4FC-5378-483B-BE0E-9F6FF279C113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633049838"/>
                </p:ext>
              </p:extLst>
            </p:nvPr>
          </p:nvGraphicFramePr>
          <p:xfrm>
            <a:off x="3102622" y="1934612"/>
            <a:ext cx="6613883" cy="106800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3498" name="Equation" r:id="rId4" imgW="2997000" imgH="482400" progId="Equation.DSMT4">
                    <p:embed/>
                  </p:oleObj>
                </mc:Choice>
                <mc:Fallback>
                  <p:oleObj name="Equation" r:id="rId4" imgW="2997000" imgH="482400" progId="Equation.DSMT4">
                    <p:embed/>
                    <p:pic>
                      <p:nvPicPr>
                        <p:cNvPr id="4" name="Объект 3">
                          <a:extLst>
                            <a:ext uri="{FF2B5EF4-FFF2-40B4-BE49-F238E27FC236}">
                              <a16:creationId xmlns:a16="http://schemas.microsoft.com/office/drawing/2014/main" id="{876EB4FC-5378-483B-BE0E-9F6FF279C113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5"/>
                        <a:stretch>
                          <a:fillRect/>
                        </a:stretch>
                      </p:blipFill>
                      <p:spPr>
                        <a:xfrm>
                          <a:off x="3102622" y="1934612"/>
                          <a:ext cx="6613883" cy="1068003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3418B099-3827-4E5A-919B-8394EFFC2530}"/>
              </a:ext>
            </a:extLst>
          </p:cNvPr>
          <p:cNvSpPr/>
          <p:nvPr/>
        </p:nvSpPr>
        <p:spPr>
          <a:xfrm>
            <a:off x="2099695" y="4399009"/>
            <a:ext cx="8721282" cy="65249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и н</a:t>
            </a:r>
            <a:r>
              <a:rPr kumimoji="0" lang="ru-RU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ачальными</a:t>
            </a: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условиями</a:t>
            </a:r>
          </a:p>
        </p:txBody>
      </p:sp>
      <p:graphicFrame>
        <p:nvGraphicFramePr>
          <p:cNvPr id="22" name="Объект 21">
            <a:extLst>
              <a:ext uri="{FF2B5EF4-FFF2-40B4-BE49-F238E27FC236}">
                <a16:creationId xmlns:a16="http://schemas.microsoft.com/office/drawing/2014/main" id="{BA95A8C2-B8ED-4939-B9F8-CB23D31A215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84086197"/>
              </p:ext>
            </p:extLst>
          </p:nvPr>
        </p:nvGraphicFramePr>
        <p:xfrm>
          <a:off x="3693117" y="5200772"/>
          <a:ext cx="5534439" cy="95710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499" name="Equation" r:id="rId6" imgW="2577960" imgH="444240" progId="Equation.DSMT4">
                  <p:embed/>
                </p:oleObj>
              </mc:Choice>
              <mc:Fallback>
                <p:oleObj name="Equation" r:id="rId6" imgW="2577960" imgH="444240" progId="Equation.DSMT4">
                  <p:embed/>
                  <p:pic>
                    <p:nvPicPr>
                      <p:cNvPr id="22" name="Объект 21">
                        <a:extLst>
                          <a:ext uri="{FF2B5EF4-FFF2-40B4-BE49-F238E27FC236}">
                            <a16:creationId xmlns:a16="http://schemas.microsoft.com/office/drawing/2014/main" id="{BA95A8C2-B8ED-4939-B9F8-CB23D31A215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693117" y="5200772"/>
                        <a:ext cx="5534439" cy="957108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25400">
                        <a:solidFill>
                          <a:srgbClr val="FF0000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id="{5A87540C-4682-4381-960C-25E21F93839B}"/>
              </a:ext>
            </a:extLst>
          </p:cNvPr>
          <p:cNvSpPr/>
          <p:nvPr/>
        </p:nvSpPr>
        <p:spPr>
          <a:xfrm>
            <a:off x="1914198" y="2589982"/>
            <a:ext cx="8721282" cy="65249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с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ru-RU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граничны</a:t>
            </a: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ми условиями (закрепленные края)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: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graphicFrame>
        <p:nvGraphicFramePr>
          <p:cNvPr id="24" name="Объект 23">
            <a:extLst>
              <a:ext uri="{FF2B5EF4-FFF2-40B4-BE49-F238E27FC236}">
                <a16:creationId xmlns:a16="http://schemas.microsoft.com/office/drawing/2014/main" id="{353DCC12-6545-447C-A59A-ACEE85BE34D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53999301"/>
              </p:ext>
            </p:extLst>
          </p:nvPr>
        </p:nvGraphicFramePr>
        <p:xfrm>
          <a:off x="4214264" y="3443290"/>
          <a:ext cx="4121150" cy="806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500" name="Equation" r:id="rId8" imgW="1434960" imgH="279360" progId="Equation.DSMT4">
                  <p:embed/>
                </p:oleObj>
              </mc:Choice>
              <mc:Fallback>
                <p:oleObj name="Equation" r:id="rId8" imgW="1434960" imgH="279360" progId="Equation.DSMT4">
                  <p:embed/>
                  <p:pic>
                    <p:nvPicPr>
                      <p:cNvPr id="24" name="Объект 23">
                        <a:extLst>
                          <a:ext uri="{FF2B5EF4-FFF2-40B4-BE49-F238E27FC236}">
                            <a16:creationId xmlns:a16="http://schemas.microsoft.com/office/drawing/2014/main" id="{353DCC12-6545-447C-A59A-ACEE85BE34D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214264" y="3443290"/>
                        <a:ext cx="4121150" cy="80645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28575">
                        <a:solidFill>
                          <a:srgbClr val="FF0000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Объект 9">
            <a:extLst>
              <a:ext uri="{FF2B5EF4-FFF2-40B4-BE49-F238E27FC236}">
                <a16:creationId xmlns:a16="http://schemas.microsoft.com/office/drawing/2014/main" id="{5627041A-990E-4908-8A5B-2C2FD9D8446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75960020"/>
              </p:ext>
            </p:extLst>
          </p:nvPr>
        </p:nvGraphicFramePr>
        <p:xfrm>
          <a:off x="8863016" y="1178674"/>
          <a:ext cx="2187575" cy="1209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501" name="Equation" r:id="rId10" imgW="761760" imgH="419040" progId="Equation.DSMT4">
                  <p:embed/>
                </p:oleObj>
              </mc:Choice>
              <mc:Fallback>
                <p:oleObj name="Equation" r:id="rId10" imgW="761760" imgH="419040" progId="Equation.DSMT4">
                  <p:embed/>
                  <p:pic>
                    <p:nvPicPr>
                      <p:cNvPr id="10" name="Объект 9">
                        <a:extLst>
                          <a:ext uri="{FF2B5EF4-FFF2-40B4-BE49-F238E27FC236}">
                            <a16:creationId xmlns:a16="http://schemas.microsoft.com/office/drawing/2014/main" id="{5627041A-990E-4908-8A5B-2C2FD9D8446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8863016" y="1178674"/>
                        <a:ext cx="2187575" cy="1209675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28575">
                        <a:solidFill>
                          <a:srgbClr val="FF0000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951199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6000" b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7AF74E75-AB9A-446D-8A82-EA6C9984905C}"/>
              </a:ext>
            </a:extLst>
          </p:cNvPr>
          <p:cNvSpPr/>
          <p:nvPr/>
        </p:nvSpPr>
        <p:spPr>
          <a:xfrm>
            <a:off x="2406926" y="1330734"/>
            <a:ext cx="7378148" cy="70984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Уравнение колебаний </a:t>
            </a:r>
            <a:r>
              <a:rPr lang="ru-RU" sz="3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мембраны</a:t>
            </a:r>
            <a:endParaRPr kumimoji="0" lang="ru-RU" sz="36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grpSp>
        <p:nvGrpSpPr>
          <p:cNvPr id="4" name="Группа 3">
            <a:extLst>
              <a:ext uri="{FF2B5EF4-FFF2-40B4-BE49-F238E27FC236}">
                <a16:creationId xmlns:a16="http://schemas.microsoft.com/office/drawing/2014/main" id="{B932F562-35FE-4B25-BDAB-8FE7284E6001}"/>
              </a:ext>
            </a:extLst>
          </p:cNvPr>
          <p:cNvGrpSpPr/>
          <p:nvPr/>
        </p:nvGrpSpPr>
        <p:grpSpPr>
          <a:xfrm>
            <a:off x="3273287" y="2395195"/>
            <a:ext cx="6062765" cy="3132071"/>
            <a:chOff x="1650104" y="861648"/>
            <a:chExt cx="9501599" cy="5134703"/>
          </a:xfrm>
        </p:grpSpPr>
        <p:grpSp>
          <p:nvGrpSpPr>
            <p:cNvPr id="6" name="Группа 5">
              <a:extLst>
                <a:ext uri="{FF2B5EF4-FFF2-40B4-BE49-F238E27FC236}">
                  <a16:creationId xmlns:a16="http://schemas.microsoft.com/office/drawing/2014/main" id="{0708D047-49C4-4FF2-9E53-B349973EC707}"/>
                </a:ext>
              </a:extLst>
            </p:cNvPr>
            <p:cNvGrpSpPr/>
            <p:nvPr/>
          </p:nvGrpSpPr>
          <p:grpSpPr>
            <a:xfrm>
              <a:off x="1650104" y="861648"/>
              <a:ext cx="9501599" cy="5134703"/>
              <a:chOff x="1650104" y="918747"/>
              <a:chExt cx="9501599" cy="5134703"/>
            </a:xfrm>
          </p:grpSpPr>
          <p:pic>
            <p:nvPicPr>
              <p:cNvPr id="8" name="Рисунок 7">
                <a:extLst>
                  <a:ext uri="{FF2B5EF4-FFF2-40B4-BE49-F238E27FC236}">
                    <a16:creationId xmlns:a16="http://schemas.microsoft.com/office/drawing/2014/main" id="{AB7C731A-F863-4B19-A600-3CC3B96379B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650104" y="918747"/>
                <a:ext cx="9501599" cy="5134703"/>
              </a:xfrm>
              <a:prstGeom prst="rect">
                <a:avLst/>
              </a:prstGeom>
            </p:spPr>
          </p:pic>
          <p:sp>
            <p:nvSpPr>
              <p:cNvPr id="9" name="Прямоугольник 8">
                <a:extLst>
                  <a:ext uri="{FF2B5EF4-FFF2-40B4-BE49-F238E27FC236}">
                    <a16:creationId xmlns:a16="http://schemas.microsoft.com/office/drawing/2014/main" id="{36170C71-D323-48FE-9CEB-E031A7302CB6}"/>
                  </a:ext>
                </a:extLst>
              </p:cNvPr>
              <p:cNvSpPr/>
              <p:nvPr/>
            </p:nvSpPr>
            <p:spPr>
              <a:xfrm>
                <a:off x="5992867" y="2107140"/>
                <a:ext cx="507324" cy="30137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400" b="1" dirty="0">
                    <a:solidFill>
                      <a:schemeClr val="tx1"/>
                    </a:solidFill>
                  </a:rPr>
                  <a:t>N</a:t>
                </a:r>
                <a:endParaRPr lang="ru-RU" sz="2400" b="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" name="Прямоугольник 9">
                <a:extLst>
                  <a:ext uri="{FF2B5EF4-FFF2-40B4-BE49-F238E27FC236}">
                    <a16:creationId xmlns:a16="http://schemas.microsoft.com/office/drawing/2014/main" id="{8603785A-757A-4CEA-8CDF-D077B30DF313}"/>
                  </a:ext>
                </a:extLst>
              </p:cNvPr>
              <p:cNvSpPr/>
              <p:nvPr/>
            </p:nvSpPr>
            <p:spPr>
              <a:xfrm>
                <a:off x="4668048" y="2342757"/>
                <a:ext cx="443883" cy="35299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b="1" dirty="0" err="1">
                    <a:solidFill>
                      <a:schemeClr val="tx1"/>
                    </a:solidFill>
                  </a:rPr>
                  <a:t>dS</a:t>
                </a:r>
                <a:endParaRPr lang="ru-RU" b="1" dirty="0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11" name="Прямая со стрелкой 10">
                <a:extLst>
                  <a:ext uri="{FF2B5EF4-FFF2-40B4-BE49-F238E27FC236}">
                    <a16:creationId xmlns:a16="http://schemas.microsoft.com/office/drawing/2014/main" id="{EB3A73FB-80CB-46E8-9F11-322FD54643E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956043" y="3186214"/>
                <a:ext cx="444860" cy="187762"/>
              </a:xfrm>
              <a:prstGeom prst="straightConnector1">
                <a:avLst/>
              </a:prstGeom>
              <a:ln w="19050">
                <a:solidFill>
                  <a:srgbClr val="FF0000"/>
                </a:solidFill>
                <a:tailEnd type="stealth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Прямая со стрелкой 11">
                <a:extLst>
                  <a:ext uri="{FF2B5EF4-FFF2-40B4-BE49-F238E27FC236}">
                    <a16:creationId xmlns:a16="http://schemas.microsoft.com/office/drawing/2014/main" id="{68129391-4B40-48F5-8217-D25BE62AE7B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801669" y="3249378"/>
                <a:ext cx="152655" cy="249197"/>
              </a:xfrm>
              <a:prstGeom prst="straightConnector1">
                <a:avLst/>
              </a:prstGeom>
              <a:ln w="19050">
                <a:solidFill>
                  <a:srgbClr val="FF0000"/>
                </a:solidFill>
                <a:tailEnd type="stealth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Прямая со стрелкой 12">
                <a:extLst>
                  <a:ext uri="{FF2B5EF4-FFF2-40B4-BE49-F238E27FC236}">
                    <a16:creationId xmlns:a16="http://schemas.microsoft.com/office/drawing/2014/main" id="{CC3C3183-7D05-4BAE-AA9E-B1F1E284BAF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650007" y="3249378"/>
                <a:ext cx="0" cy="280857"/>
              </a:xfrm>
              <a:prstGeom prst="straightConnector1">
                <a:avLst/>
              </a:prstGeom>
              <a:ln w="19050">
                <a:solidFill>
                  <a:srgbClr val="FF0000"/>
                </a:solidFill>
                <a:tailEnd type="stealth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Прямая со стрелкой 13">
                <a:extLst>
                  <a:ext uri="{FF2B5EF4-FFF2-40B4-BE49-F238E27FC236}">
                    <a16:creationId xmlns:a16="http://schemas.microsoft.com/office/drawing/2014/main" id="{A6E61717-5D4D-434E-B3EC-7F6F7D1E4B6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5196767" y="3186214"/>
                <a:ext cx="296130" cy="130942"/>
              </a:xfrm>
              <a:prstGeom prst="straightConnector1">
                <a:avLst/>
              </a:prstGeom>
              <a:ln w="19050">
                <a:solidFill>
                  <a:srgbClr val="FF0000"/>
                </a:solidFill>
                <a:tailEnd type="stealth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Прямая со стрелкой 14">
                <a:extLst>
                  <a:ext uri="{FF2B5EF4-FFF2-40B4-BE49-F238E27FC236}">
                    <a16:creationId xmlns:a16="http://schemas.microsoft.com/office/drawing/2014/main" id="{CC69DD52-B3A5-44B4-9DA4-149957D3FFF7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4966053" y="3053439"/>
                <a:ext cx="360914" cy="0"/>
              </a:xfrm>
              <a:prstGeom prst="straightConnector1">
                <a:avLst/>
              </a:prstGeom>
              <a:ln w="19050">
                <a:solidFill>
                  <a:srgbClr val="FF0000"/>
                </a:solidFill>
                <a:tailEnd type="stealth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Прямая со стрелкой 15">
                <a:extLst>
                  <a:ext uri="{FF2B5EF4-FFF2-40B4-BE49-F238E27FC236}">
                    <a16:creationId xmlns:a16="http://schemas.microsoft.com/office/drawing/2014/main" id="{FC31B6CE-679E-4BB0-A87F-552DB14F635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5236523" y="2765320"/>
                <a:ext cx="180457" cy="192587"/>
              </a:xfrm>
              <a:prstGeom prst="straightConnector1">
                <a:avLst/>
              </a:prstGeom>
              <a:ln w="19050">
                <a:solidFill>
                  <a:srgbClr val="FF0000"/>
                </a:solidFill>
                <a:tailEnd type="stealth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Прямая со стрелкой 16">
                <a:extLst>
                  <a:ext uri="{FF2B5EF4-FFF2-40B4-BE49-F238E27FC236}">
                    <a16:creationId xmlns:a16="http://schemas.microsoft.com/office/drawing/2014/main" id="{2090CC66-11B1-48E9-A914-BF40857245A8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647794" y="2739246"/>
                <a:ext cx="11622" cy="192588"/>
              </a:xfrm>
              <a:prstGeom prst="straightConnector1">
                <a:avLst/>
              </a:prstGeom>
              <a:ln w="19050">
                <a:solidFill>
                  <a:srgbClr val="FF0000"/>
                </a:solidFill>
                <a:tailEnd type="stealth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Прямая со стрелкой 17">
                <a:extLst>
                  <a:ext uri="{FF2B5EF4-FFF2-40B4-BE49-F238E27FC236}">
                    <a16:creationId xmlns:a16="http://schemas.microsoft.com/office/drawing/2014/main" id="{9920BB02-7CBC-4A60-8C63-20C7D30404B1}"/>
                  </a:ext>
                </a:extLst>
              </p:cNvPr>
              <p:cNvCxnSpPr>
                <a:cxnSpLocks/>
                <a:stCxn id="7" idx="6"/>
              </p:cNvCxnSpPr>
              <p:nvPr/>
            </p:nvCxnSpPr>
            <p:spPr>
              <a:xfrm flipV="1">
                <a:off x="5797459" y="2880589"/>
                <a:ext cx="298540" cy="113179"/>
              </a:xfrm>
              <a:prstGeom prst="straightConnector1">
                <a:avLst/>
              </a:prstGeom>
              <a:ln w="19050">
                <a:solidFill>
                  <a:srgbClr val="FF0000"/>
                </a:solidFill>
                <a:tailEnd type="stealth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Прямая со стрелкой 18">
                <a:extLst>
                  <a:ext uri="{FF2B5EF4-FFF2-40B4-BE49-F238E27FC236}">
                    <a16:creationId xmlns:a16="http://schemas.microsoft.com/office/drawing/2014/main" id="{80F7F684-5826-4971-AF37-364009A96031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971305" y="3063378"/>
                <a:ext cx="309674" cy="22742"/>
              </a:xfrm>
              <a:prstGeom prst="straightConnector1">
                <a:avLst/>
              </a:prstGeom>
              <a:ln w="19050">
                <a:solidFill>
                  <a:srgbClr val="FF0000"/>
                </a:solidFill>
                <a:tailEnd type="stealth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20" name="Прямоугольник 19">
                    <a:extLst>
                      <a:ext uri="{FF2B5EF4-FFF2-40B4-BE49-F238E27FC236}">
                        <a16:creationId xmlns:a16="http://schemas.microsoft.com/office/drawing/2014/main" id="{F04BADC0-FE59-465C-BC35-93DB727AE9FD}"/>
                      </a:ext>
                    </a:extLst>
                  </p:cNvPr>
                  <p:cNvSpPr/>
                  <p:nvPr/>
                </p:nvSpPr>
                <p:spPr>
                  <a:xfrm>
                    <a:off x="5396918" y="3518887"/>
                    <a:ext cx="443883" cy="35299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m:rPr>
                              <m:sty m:val="p"/>
                            </m:rPr>
                            <a:rPr lang="en-US" sz="2800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d</m:t>
                          </m:r>
                          <m:r>
                            <a:rPr lang="ru-RU" sz="28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𝝉</m:t>
                          </m:r>
                        </m:oMath>
                      </m:oMathPara>
                    </a14:m>
                    <a:endParaRPr lang="ru-RU" sz="2800" b="1" dirty="0">
                      <a:solidFill>
                        <a:schemeClr val="tx1"/>
                      </a:solidFill>
                    </a:endParaRPr>
                  </a:p>
                </p:txBody>
              </p:sp>
            </mc:Choice>
            <mc:Fallback xmlns="">
              <p:sp>
                <p:nvSpPr>
                  <p:cNvPr id="49" name="Прямоугольник 48">
                    <a:extLst>
                      <a:ext uri="{FF2B5EF4-FFF2-40B4-BE49-F238E27FC236}">
                        <a16:creationId xmlns:a16="http://schemas.microsoft.com/office/drawing/2014/main" id="{938CA449-0B0B-48E3-AF2D-4998BAF2D3E6}"/>
                      </a:ext>
                    </a:extLst>
                  </p:cNvPr>
                  <p:cNvSpPr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5396918" y="3518887"/>
                    <a:ext cx="443883" cy="352990"/>
                  </a:xfrm>
                  <a:prstGeom prst="rect">
                    <a:avLst/>
                  </a:prstGeom>
                  <a:blipFill>
                    <a:blip r:embed="rId4"/>
                    <a:stretch>
                      <a:fillRect/>
                    </a:stretch>
                  </a:blipFill>
                  <a:ln>
                    <a:noFill/>
                  </a:ln>
                </p:spPr>
                <p:txBody>
                  <a:bodyPr/>
                  <a:lstStyle/>
                  <a:p>
                    <a:r>
                      <a:rPr lang="ru-RU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cxnSp>
            <p:nvCxnSpPr>
              <p:cNvPr id="21" name="Прямая со стрелкой 20">
                <a:extLst>
                  <a:ext uri="{FF2B5EF4-FFF2-40B4-BE49-F238E27FC236}">
                    <a16:creationId xmlns:a16="http://schemas.microsoft.com/office/drawing/2014/main" id="{05CEBC8D-009B-4F8E-8FC7-7902F11A12A5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688904" y="2139005"/>
                <a:ext cx="313726" cy="1003126"/>
              </a:xfrm>
              <a:prstGeom prst="straightConnector1">
                <a:avLst/>
              </a:prstGeom>
              <a:ln w="31750">
                <a:solidFill>
                  <a:srgbClr val="002060"/>
                </a:solidFill>
                <a:tailEnd type="stealth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" name="Полилиния: фигура 6">
              <a:extLst>
                <a:ext uri="{FF2B5EF4-FFF2-40B4-BE49-F238E27FC236}">
                  <a16:creationId xmlns:a16="http://schemas.microsoft.com/office/drawing/2014/main" id="{D3EDC88D-6B56-4E47-A59B-7D9F65EEF86C}"/>
                </a:ext>
              </a:extLst>
            </p:cNvPr>
            <p:cNvSpPr/>
            <p:nvPr/>
          </p:nvSpPr>
          <p:spPr>
            <a:xfrm>
              <a:off x="5345691" y="2977785"/>
              <a:ext cx="627451" cy="282251"/>
            </a:xfrm>
            <a:custGeom>
              <a:avLst/>
              <a:gdLst>
                <a:gd name="connsiteX0" fmla="*/ 39319 w 190239"/>
                <a:gd name="connsiteY0" fmla="*/ 71203 h 159979"/>
                <a:gd name="connsiteX1" fmla="*/ 65952 w 190239"/>
                <a:gd name="connsiteY1" fmla="*/ 151102 h 159979"/>
                <a:gd name="connsiteX2" fmla="*/ 92585 w 190239"/>
                <a:gd name="connsiteY2" fmla="*/ 159979 h 159979"/>
                <a:gd name="connsiteX3" fmla="*/ 128096 w 190239"/>
                <a:gd name="connsiteY3" fmla="*/ 151102 h 159979"/>
                <a:gd name="connsiteX4" fmla="*/ 190239 w 190239"/>
                <a:gd name="connsiteY4" fmla="*/ 133346 h 159979"/>
                <a:gd name="connsiteX5" fmla="*/ 181362 w 190239"/>
                <a:gd name="connsiteY5" fmla="*/ 53447 h 159979"/>
                <a:gd name="connsiteX6" fmla="*/ 136973 w 190239"/>
                <a:gd name="connsiteY6" fmla="*/ 9059 h 159979"/>
                <a:gd name="connsiteX7" fmla="*/ 92585 w 190239"/>
                <a:gd name="connsiteY7" fmla="*/ 181 h 159979"/>
                <a:gd name="connsiteX8" fmla="*/ 21564 w 190239"/>
                <a:gd name="connsiteY8" fmla="*/ 62325 h 159979"/>
                <a:gd name="connsiteX9" fmla="*/ 39319 w 190239"/>
                <a:gd name="connsiteY9" fmla="*/ 35692 h 159979"/>
                <a:gd name="connsiteX10" fmla="*/ 39319 w 190239"/>
                <a:gd name="connsiteY10" fmla="*/ 71203 h 159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90239" h="159979">
                  <a:moveTo>
                    <a:pt x="39319" y="71203"/>
                  </a:moveTo>
                  <a:cubicBezTo>
                    <a:pt x="43758" y="90438"/>
                    <a:pt x="41947" y="131898"/>
                    <a:pt x="65952" y="151102"/>
                  </a:cubicBezTo>
                  <a:cubicBezTo>
                    <a:pt x="73259" y="156948"/>
                    <a:pt x="83707" y="157020"/>
                    <a:pt x="92585" y="159979"/>
                  </a:cubicBezTo>
                  <a:cubicBezTo>
                    <a:pt x="104422" y="157020"/>
                    <a:pt x="116364" y="154454"/>
                    <a:pt x="128096" y="151102"/>
                  </a:cubicBezTo>
                  <a:cubicBezTo>
                    <a:pt x="217298" y="125616"/>
                    <a:pt x="79163" y="161117"/>
                    <a:pt x="190239" y="133346"/>
                  </a:cubicBezTo>
                  <a:cubicBezTo>
                    <a:pt x="187280" y="106713"/>
                    <a:pt x="187861" y="79444"/>
                    <a:pt x="181362" y="53447"/>
                  </a:cubicBezTo>
                  <a:cubicBezTo>
                    <a:pt x="176872" y="35488"/>
                    <a:pt x="153299" y="15181"/>
                    <a:pt x="136973" y="9059"/>
                  </a:cubicBezTo>
                  <a:cubicBezTo>
                    <a:pt x="122845" y="3761"/>
                    <a:pt x="107381" y="3140"/>
                    <a:pt x="92585" y="181"/>
                  </a:cubicBezTo>
                  <a:cubicBezTo>
                    <a:pt x="83780" y="1159"/>
                    <a:pt x="-51493" y="-10732"/>
                    <a:pt x="21564" y="62325"/>
                  </a:cubicBezTo>
                  <a:cubicBezTo>
                    <a:pt x="29109" y="69870"/>
                    <a:pt x="31775" y="43237"/>
                    <a:pt x="39319" y="35692"/>
                  </a:cubicBezTo>
                  <a:cubicBezTo>
                    <a:pt x="43998" y="31013"/>
                    <a:pt x="34880" y="51968"/>
                    <a:pt x="39319" y="71203"/>
                  </a:cubicBezTo>
                  <a:close/>
                </a:path>
              </a:pathLst>
            </a:custGeom>
            <a:solidFill>
              <a:schemeClr val="accent1">
                <a:alpha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41303876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6000" b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7AF74E75-AB9A-446D-8A82-EA6C9984905C}"/>
              </a:ext>
            </a:extLst>
          </p:cNvPr>
          <p:cNvSpPr/>
          <p:nvPr/>
        </p:nvSpPr>
        <p:spPr>
          <a:xfrm>
            <a:off x="2049118" y="251083"/>
            <a:ext cx="8093763" cy="734338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Вывод у</a:t>
            </a: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равнения колебаний </a:t>
            </a:r>
            <a:r>
              <a:rPr lang="ru-RU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мембраны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23E54E68-B9DA-41F5-BF9E-6F690967FA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2053" y="1275397"/>
            <a:ext cx="5658640" cy="3057952"/>
          </a:xfrm>
          <a:prstGeom prst="rect">
            <a:avLst/>
          </a:prstGeom>
        </p:spPr>
      </p:pic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4E59869F-0860-4C83-B194-2DFC573845EE}"/>
              </a:ext>
            </a:extLst>
          </p:cNvPr>
          <p:cNvSpPr/>
          <p:nvPr/>
        </p:nvSpPr>
        <p:spPr>
          <a:xfrm>
            <a:off x="3879543" y="1504560"/>
            <a:ext cx="443883" cy="3529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N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3" name="Полилиния: фигура 12">
            <a:extLst>
              <a:ext uri="{FF2B5EF4-FFF2-40B4-BE49-F238E27FC236}">
                <a16:creationId xmlns:a16="http://schemas.microsoft.com/office/drawing/2014/main" id="{D84F18F7-71B2-4CD2-BC8C-D389F6CA4E80}"/>
              </a:ext>
            </a:extLst>
          </p:cNvPr>
          <p:cNvSpPr/>
          <p:nvPr/>
        </p:nvSpPr>
        <p:spPr>
          <a:xfrm>
            <a:off x="4106553" y="2610036"/>
            <a:ext cx="216873" cy="124286"/>
          </a:xfrm>
          <a:custGeom>
            <a:avLst/>
            <a:gdLst>
              <a:gd name="connsiteX0" fmla="*/ 39319 w 190239"/>
              <a:gd name="connsiteY0" fmla="*/ 71203 h 159979"/>
              <a:gd name="connsiteX1" fmla="*/ 65952 w 190239"/>
              <a:gd name="connsiteY1" fmla="*/ 151102 h 159979"/>
              <a:gd name="connsiteX2" fmla="*/ 92585 w 190239"/>
              <a:gd name="connsiteY2" fmla="*/ 159979 h 159979"/>
              <a:gd name="connsiteX3" fmla="*/ 128096 w 190239"/>
              <a:gd name="connsiteY3" fmla="*/ 151102 h 159979"/>
              <a:gd name="connsiteX4" fmla="*/ 190239 w 190239"/>
              <a:gd name="connsiteY4" fmla="*/ 133346 h 159979"/>
              <a:gd name="connsiteX5" fmla="*/ 181362 w 190239"/>
              <a:gd name="connsiteY5" fmla="*/ 53447 h 159979"/>
              <a:gd name="connsiteX6" fmla="*/ 136973 w 190239"/>
              <a:gd name="connsiteY6" fmla="*/ 9059 h 159979"/>
              <a:gd name="connsiteX7" fmla="*/ 92585 w 190239"/>
              <a:gd name="connsiteY7" fmla="*/ 181 h 159979"/>
              <a:gd name="connsiteX8" fmla="*/ 21564 w 190239"/>
              <a:gd name="connsiteY8" fmla="*/ 62325 h 159979"/>
              <a:gd name="connsiteX9" fmla="*/ 39319 w 190239"/>
              <a:gd name="connsiteY9" fmla="*/ 35692 h 159979"/>
              <a:gd name="connsiteX10" fmla="*/ 39319 w 190239"/>
              <a:gd name="connsiteY10" fmla="*/ 71203 h 1599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90239" h="159979">
                <a:moveTo>
                  <a:pt x="39319" y="71203"/>
                </a:moveTo>
                <a:cubicBezTo>
                  <a:pt x="43758" y="90438"/>
                  <a:pt x="41947" y="131898"/>
                  <a:pt x="65952" y="151102"/>
                </a:cubicBezTo>
                <a:cubicBezTo>
                  <a:pt x="73259" y="156948"/>
                  <a:pt x="83707" y="157020"/>
                  <a:pt x="92585" y="159979"/>
                </a:cubicBezTo>
                <a:cubicBezTo>
                  <a:pt x="104422" y="157020"/>
                  <a:pt x="116364" y="154454"/>
                  <a:pt x="128096" y="151102"/>
                </a:cubicBezTo>
                <a:cubicBezTo>
                  <a:pt x="217298" y="125616"/>
                  <a:pt x="79163" y="161117"/>
                  <a:pt x="190239" y="133346"/>
                </a:cubicBezTo>
                <a:cubicBezTo>
                  <a:pt x="187280" y="106713"/>
                  <a:pt x="187861" y="79444"/>
                  <a:pt x="181362" y="53447"/>
                </a:cubicBezTo>
                <a:cubicBezTo>
                  <a:pt x="176872" y="35488"/>
                  <a:pt x="153299" y="15181"/>
                  <a:pt x="136973" y="9059"/>
                </a:cubicBezTo>
                <a:cubicBezTo>
                  <a:pt x="122845" y="3761"/>
                  <a:pt x="107381" y="3140"/>
                  <a:pt x="92585" y="181"/>
                </a:cubicBezTo>
                <a:cubicBezTo>
                  <a:pt x="83780" y="1159"/>
                  <a:pt x="-51493" y="-10732"/>
                  <a:pt x="21564" y="62325"/>
                </a:cubicBezTo>
                <a:cubicBezTo>
                  <a:pt x="29109" y="69870"/>
                  <a:pt x="31775" y="43237"/>
                  <a:pt x="39319" y="35692"/>
                </a:cubicBezTo>
                <a:cubicBezTo>
                  <a:pt x="43998" y="31013"/>
                  <a:pt x="34880" y="51968"/>
                  <a:pt x="39319" y="71203"/>
                </a:cubicBez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1" name="Прямая со стрелкой 10">
            <a:extLst>
              <a:ext uri="{FF2B5EF4-FFF2-40B4-BE49-F238E27FC236}">
                <a16:creationId xmlns:a16="http://schemas.microsoft.com/office/drawing/2014/main" id="{EA3505FD-337E-4C26-A3D1-56DC9D1EB68D}"/>
              </a:ext>
            </a:extLst>
          </p:cNvPr>
          <p:cNvCxnSpPr>
            <a:cxnSpLocks/>
          </p:cNvCxnSpPr>
          <p:nvPr/>
        </p:nvCxnSpPr>
        <p:spPr>
          <a:xfrm flipV="1">
            <a:off x="4216894" y="1857550"/>
            <a:ext cx="381739" cy="814630"/>
          </a:xfrm>
          <a:prstGeom prst="straightConnector1">
            <a:avLst/>
          </a:prstGeom>
          <a:ln w="31750">
            <a:solidFill>
              <a:srgbClr val="002060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C73FE9A8-E6F2-4DD4-B11D-53AAA67ABB4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54650" y="1296343"/>
            <a:ext cx="3810000" cy="3810000"/>
          </a:xfrm>
          <a:prstGeom prst="rect">
            <a:avLst/>
          </a:prstGeom>
        </p:spPr>
      </p:pic>
      <p:cxnSp>
        <p:nvCxnSpPr>
          <p:cNvPr id="16" name="Прямая со стрелкой 15">
            <a:extLst>
              <a:ext uri="{FF2B5EF4-FFF2-40B4-BE49-F238E27FC236}">
                <a16:creationId xmlns:a16="http://schemas.microsoft.com/office/drawing/2014/main" id="{E8A202FB-7CCA-4B13-A313-4F93EEF316E5}"/>
              </a:ext>
            </a:extLst>
          </p:cNvPr>
          <p:cNvCxnSpPr>
            <a:cxnSpLocks/>
          </p:cNvCxnSpPr>
          <p:nvPr/>
        </p:nvCxnSpPr>
        <p:spPr>
          <a:xfrm flipV="1">
            <a:off x="9667783" y="2522603"/>
            <a:ext cx="310718" cy="211719"/>
          </a:xfrm>
          <a:prstGeom prst="straightConnector1">
            <a:avLst/>
          </a:prstGeom>
          <a:ln w="31750">
            <a:solidFill>
              <a:srgbClr val="002060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Дуга 24">
            <a:extLst>
              <a:ext uri="{FF2B5EF4-FFF2-40B4-BE49-F238E27FC236}">
                <a16:creationId xmlns:a16="http://schemas.microsoft.com/office/drawing/2014/main" id="{06192E95-7E68-4161-86AE-8734B008DAF7}"/>
              </a:ext>
            </a:extLst>
          </p:cNvPr>
          <p:cNvSpPr/>
          <p:nvPr/>
        </p:nvSpPr>
        <p:spPr>
          <a:xfrm>
            <a:off x="7279689" y="3036163"/>
            <a:ext cx="1091953" cy="825623"/>
          </a:xfrm>
          <a:prstGeom prst="arc">
            <a:avLst>
              <a:gd name="adj1" fmla="val 15502881"/>
              <a:gd name="adj2" fmla="val 498350"/>
            </a:avLst>
          </a:prstGeom>
          <a:ln w="15875">
            <a:solidFill>
              <a:srgbClr val="C00000"/>
            </a:solidFill>
            <a:headEnd type="stealth" w="lg" len="lg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Дуга 25">
            <a:extLst>
              <a:ext uri="{FF2B5EF4-FFF2-40B4-BE49-F238E27FC236}">
                <a16:creationId xmlns:a16="http://schemas.microsoft.com/office/drawing/2014/main" id="{051A2389-95D5-4886-8A44-CF4090D869A5}"/>
              </a:ext>
            </a:extLst>
          </p:cNvPr>
          <p:cNvSpPr/>
          <p:nvPr/>
        </p:nvSpPr>
        <p:spPr>
          <a:xfrm>
            <a:off x="7825665" y="3799969"/>
            <a:ext cx="274726" cy="1368191"/>
          </a:xfrm>
          <a:prstGeom prst="arc">
            <a:avLst>
              <a:gd name="adj1" fmla="val 16474631"/>
              <a:gd name="adj2" fmla="val 19884711"/>
            </a:avLst>
          </a:prstGeom>
          <a:ln w="15875">
            <a:solidFill>
              <a:srgbClr val="0070C0"/>
            </a:solidFill>
            <a:headEnd type="stealth" w="lg" len="lg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Дуга 26">
            <a:extLst>
              <a:ext uri="{FF2B5EF4-FFF2-40B4-BE49-F238E27FC236}">
                <a16:creationId xmlns:a16="http://schemas.microsoft.com/office/drawing/2014/main" id="{2338EEBA-5BEC-43A0-8848-A62161982B8E}"/>
              </a:ext>
            </a:extLst>
          </p:cNvPr>
          <p:cNvSpPr/>
          <p:nvPr/>
        </p:nvSpPr>
        <p:spPr>
          <a:xfrm rot="19736919">
            <a:off x="8509004" y="3208599"/>
            <a:ext cx="274726" cy="1368191"/>
          </a:xfrm>
          <a:prstGeom prst="arc">
            <a:avLst>
              <a:gd name="adj1" fmla="val 16987289"/>
              <a:gd name="adj2" fmla="val 2579446"/>
            </a:avLst>
          </a:prstGeom>
          <a:ln w="15875">
            <a:solidFill>
              <a:schemeClr val="accent5"/>
            </a:solidFill>
            <a:headEnd type="stealth" w="lg" len="lg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9" name="Прямая соединительная линия 28">
            <a:extLst>
              <a:ext uri="{FF2B5EF4-FFF2-40B4-BE49-F238E27FC236}">
                <a16:creationId xmlns:a16="http://schemas.microsoft.com/office/drawing/2014/main" id="{8B6701D9-C177-4FAB-996C-96C4C13805C4}"/>
              </a:ext>
            </a:extLst>
          </p:cNvPr>
          <p:cNvCxnSpPr>
            <a:cxnSpLocks/>
          </p:cNvCxnSpPr>
          <p:nvPr/>
        </p:nvCxnSpPr>
        <p:spPr>
          <a:xfrm>
            <a:off x="9978501" y="2522603"/>
            <a:ext cx="0" cy="1773824"/>
          </a:xfrm>
          <a:prstGeom prst="line">
            <a:avLst/>
          </a:prstGeom>
          <a:ln w="19050">
            <a:solidFill>
              <a:srgbClr val="00206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>
            <a:extLst>
              <a:ext uri="{FF2B5EF4-FFF2-40B4-BE49-F238E27FC236}">
                <a16:creationId xmlns:a16="http://schemas.microsoft.com/office/drawing/2014/main" id="{1CC55B04-14AD-4BED-84CE-2E5252D8F11C}"/>
              </a:ext>
            </a:extLst>
          </p:cNvPr>
          <p:cNvCxnSpPr>
            <a:cxnSpLocks/>
          </p:cNvCxnSpPr>
          <p:nvPr/>
        </p:nvCxnSpPr>
        <p:spPr>
          <a:xfrm>
            <a:off x="7732643" y="4045226"/>
            <a:ext cx="2245858" cy="251201"/>
          </a:xfrm>
          <a:prstGeom prst="line">
            <a:avLst/>
          </a:prstGeom>
          <a:ln w="19050">
            <a:solidFill>
              <a:srgbClr val="00206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Прямоугольник 34">
            <a:extLst>
              <a:ext uri="{FF2B5EF4-FFF2-40B4-BE49-F238E27FC236}">
                <a16:creationId xmlns:a16="http://schemas.microsoft.com/office/drawing/2014/main" id="{A8C30046-D315-4B26-A057-0DC44908EBF6}"/>
              </a:ext>
            </a:extLst>
          </p:cNvPr>
          <p:cNvSpPr/>
          <p:nvPr/>
        </p:nvSpPr>
        <p:spPr>
          <a:xfrm>
            <a:off x="7825665" y="2649248"/>
            <a:ext cx="443883" cy="3529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γ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36" name="Прямоугольник 35">
            <a:extLst>
              <a:ext uri="{FF2B5EF4-FFF2-40B4-BE49-F238E27FC236}">
                <a16:creationId xmlns:a16="http://schemas.microsoft.com/office/drawing/2014/main" id="{C87407F9-29D8-4A68-9796-03FE91E618F6}"/>
              </a:ext>
            </a:extLst>
          </p:cNvPr>
          <p:cNvSpPr/>
          <p:nvPr/>
        </p:nvSpPr>
        <p:spPr>
          <a:xfrm>
            <a:off x="7988004" y="3785621"/>
            <a:ext cx="443883" cy="400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l-GR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α</a:t>
            </a:r>
            <a:endParaRPr lang="ru-RU" sz="2800" b="1" dirty="0">
              <a:solidFill>
                <a:srgbClr val="0070C0"/>
              </a:solidFill>
            </a:endParaRPr>
          </a:p>
        </p:txBody>
      </p:sp>
      <p:sp>
        <p:nvSpPr>
          <p:cNvPr id="37" name="Прямоугольник 36">
            <a:extLst>
              <a:ext uri="{FF2B5EF4-FFF2-40B4-BE49-F238E27FC236}">
                <a16:creationId xmlns:a16="http://schemas.microsoft.com/office/drawing/2014/main" id="{C112511C-06E9-4162-954E-5CD319684199}"/>
              </a:ext>
            </a:extLst>
          </p:cNvPr>
          <p:cNvSpPr/>
          <p:nvPr/>
        </p:nvSpPr>
        <p:spPr>
          <a:xfrm>
            <a:off x="8679238" y="3361460"/>
            <a:ext cx="443883" cy="400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l-GR" sz="2800" b="1" dirty="0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β</a:t>
            </a:r>
            <a:endParaRPr lang="ru-RU" sz="2800" b="1" dirty="0">
              <a:solidFill>
                <a:schemeClr val="accent5"/>
              </a:solidFill>
            </a:endParaRPr>
          </a:p>
        </p:txBody>
      </p:sp>
      <p:sp>
        <p:nvSpPr>
          <p:cNvPr id="38" name="Прямоугольник 37">
            <a:extLst>
              <a:ext uri="{FF2B5EF4-FFF2-40B4-BE49-F238E27FC236}">
                <a16:creationId xmlns:a16="http://schemas.microsoft.com/office/drawing/2014/main" id="{2E059BB2-0B14-4B22-8DA2-211CA2F71DA0}"/>
              </a:ext>
            </a:extLst>
          </p:cNvPr>
          <p:cNvSpPr/>
          <p:nvPr/>
        </p:nvSpPr>
        <p:spPr>
          <a:xfrm>
            <a:off x="9081010" y="2481909"/>
            <a:ext cx="443883" cy="3529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N</a:t>
            </a:r>
            <a:endParaRPr lang="ru-RU" b="1" dirty="0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9" name="Прямоугольник 38">
                <a:extLst>
                  <a:ext uri="{FF2B5EF4-FFF2-40B4-BE49-F238E27FC236}">
                    <a16:creationId xmlns:a16="http://schemas.microsoft.com/office/drawing/2014/main" id="{839932E3-4D4E-468E-8488-86D95C1BA95C}"/>
                  </a:ext>
                </a:extLst>
              </p:cNvPr>
              <p:cNvSpPr/>
              <p:nvPr/>
            </p:nvSpPr>
            <p:spPr>
              <a:xfrm>
                <a:off x="1309290" y="4732845"/>
                <a:ext cx="5320946" cy="35299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𝑵</m:t>
                      </m:r>
                      <m:r>
                        <a:rPr lang="en-US" sz="2800" b="1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=(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𝑐𝑜𝑠</m:t>
                      </m:r>
                      <m:d>
                        <m:dPr>
                          <m:ctrlPr>
                            <a:rPr lang="en-US" sz="28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𝛼</m:t>
                          </m:r>
                        </m:e>
                      </m:d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𝑐𝑜𝑠</m:t>
                      </m:r>
                      <m:d>
                        <m:dPr>
                          <m:ctrlPr>
                            <a:rPr lang="en-US" sz="28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</m:d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𝑐𝑜𝑠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𝛾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)</m:t>
                      </m:r>
                      <m:r>
                        <a:rPr lang="en-US" sz="2800" b="1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ru-RU" sz="2800" b="1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39" name="Прямоугольник 38">
                <a:extLst>
                  <a:ext uri="{FF2B5EF4-FFF2-40B4-BE49-F238E27FC236}">
                    <a16:creationId xmlns:a16="http://schemas.microsoft.com/office/drawing/2014/main" id="{839932E3-4D4E-468E-8488-86D95C1BA95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09290" y="4732845"/>
                <a:ext cx="5320946" cy="352990"/>
              </a:xfrm>
              <a:prstGeom prst="rect">
                <a:avLst/>
              </a:prstGeom>
              <a:blipFill>
                <a:blip r:embed="rId5"/>
                <a:stretch>
                  <a:fillRect b="-8621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0" name="Прямоугольник 39">
                <a:extLst>
                  <a:ext uri="{FF2B5EF4-FFF2-40B4-BE49-F238E27FC236}">
                    <a16:creationId xmlns:a16="http://schemas.microsoft.com/office/drawing/2014/main" id="{BC0AFFA1-8801-423D-BF7F-C1A7F6AB10AE}"/>
                  </a:ext>
                </a:extLst>
              </p:cNvPr>
              <p:cNvSpPr/>
              <p:nvPr/>
            </p:nvSpPr>
            <p:spPr>
              <a:xfrm>
                <a:off x="1496433" y="5389909"/>
                <a:ext cx="8646448" cy="1253399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 xmlns:m="http://schemas.openxmlformats.org/officeDocument/2006/math">
                    <m:r>
                      <a:rPr lang="en-US" sz="2800" b="1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𝑵</m:t>
                    </m:r>
                    <m:r>
                      <a:rPr lang="en-US" sz="2800" b="1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≈</m:t>
                    </m:r>
                    <m:d>
                      <m:dPr>
                        <m:ctrlPr>
                          <a:rPr lang="en-US" sz="28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800" b="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f>
                          <m:fPr>
                            <m:ctrlPr>
                              <a:rPr lang="en-US" sz="28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2800" b="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𝜕</m:t>
                            </m:r>
                            <m:r>
                              <a:rPr lang="en-US" sz="2800" b="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𝑢</m:t>
                            </m:r>
                          </m:num>
                          <m:den>
                            <m:r>
                              <a:rPr lang="en-US" sz="2800" b="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𝜕</m:t>
                            </m:r>
                            <m:r>
                              <a:rPr lang="en-US" sz="2800" b="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𝑥</m:t>
                            </m:r>
                          </m:den>
                        </m:f>
                        <m:r>
                          <a:rPr lang="en-US" sz="2800" b="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,−</m:t>
                        </m:r>
                        <m:f>
                          <m:fPr>
                            <m:ctrlPr>
                              <a:rPr lang="en-US" sz="28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2800" b="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𝜕</m:t>
                            </m:r>
                            <m:r>
                              <a:rPr lang="en-US" sz="2800" b="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𝑢</m:t>
                            </m:r>
                          </m:num>
                          <m:den>
                            <m:r>
                              <a:rPr lang="en-US" sz="2800" b="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𝜕</m:t>
                            </m:r>
                            <m:r>
                              <a:rPr lang="en-US" sz="2800" b="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𝑦</m:t>
                            </m:r>
                          </m:den>
                        </m:f>
                        <m:r>
                          <a:rPr lang="en-US" sz="2800" b="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,1</m:t>
                        </m:r>
                      </m:e>
                    </m:d>
                  </m:oMath>
                </a14:m>
                <a:r>
                  <a:rPr lang="en-US" sz="2800" b="1" dirty="0">
                    <a:solidFill>
                      <a:schemeClr val="tx1"/>
                    </a:solidFill>
                  </a:rPr>
                  <a:t> - </a:t>
                </a:r>
                <a:r>
                  <a:rPr lang="ru-RU" sz="2800" b="1" dirty="0">
                    <a:solidFill>
                      <a:schemeClr val="tx1"/>
                    </a:solidFill>
                  </a:rPr>
                  <a:t>вектор нормали к поверхности</a:t>
                </a:r>
              </a:p>
            </p:txBody>
          </p:sp>
        </mc:Choice>
        <mc:Fallback xmlns="">
          <p:sp>
            <p:nvSpPr>
              <p:cNvPr id="40" name="Прямоугольник 39">
                <a:extLst>
                  <a:ext uri="{FF2B5EF4-FFF2-40B4-BE49-F238E27FC236}">
                    <a16:creationId xmlns:a16="http://schemas.microsoft.com/office/drawing/2014/main" id="{BC0AFFA1-8801-423D-BF7F-C1A7F6AB10A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96433" y="5389909"/>
                <a:ext cx="8646448" cy="1253399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1" name="Прямоугольник 40">
            <a:extLst>
              <a:ext uri="{FF2B5EF4-FFF2-40B4-BE49-F238E27FC236}">
                <a16:creationId xmlns:a16="http://schemas.microsoft.com/office/drawing/2014/main" id="{BB3F9559-7A10-48AE-9983-764B09BB128C}"/>
              </a:ext>
            </a:extLst>
          </p:cNvPr>
          <p:cNvSpPr/>
          <p:nvPr/>
        </p:nvSpPr>
        <p:spPr>
          <a:xfrm>
            <a:off x="3574743" y="2432208"/>
            <a:ext cx="443883" cy="3529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err="1">
                <a:solidFill>
                  <a:schemeClr val="tx1"/>
                </a:solidFill>
              </a:rPr>
              <a:t>dS</a:t>
            </a:r>
            <a:endParaRPr lang="ru-RU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04084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6000" b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7AF74E75-AB9A-446D-8A82-EA6C9984905C}"/>
              </a:ext>
            </a:extLst>
          </p:cNvPr>
          <p:cNvSpPr/>
          <p:nvPr/>
        </p:nvSpPr>
        <p:spPr>
          <a:xfrm>
            <a:off x="2049118" y="108714"/>
            <a:ext cx="8093763" cy="491651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Вывод у</a:t>
            </a: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равнения колебаний </a:t>
            </a:r>
            <a:r>
              <a:rPr lang="ru-RU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мембраны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grpSp>
        <p:nvGrpSpPr>
          <p:cNvPr id="52" name="Группа 51">
            <a:extLst>
              <a:ext uri="{FF2B5EF4-FFF2-40B4-BE49-F238E27FC236}">
                <a16:creationId xmlns:a16="http://schemas.microsoft.com/office/drawing/2014/main" id="{4DB33BFD-86C2-4DE3-93A9-FC9AF505A38C}"/>
              </a:ext>
            </a:extLst>
          </p:cNvPr>
          <p:cNvGrpSpPr/>
          <p:nvPr/>
        </p:nvGrpSpPr>
        <p:grpSpPr>
          <a:xfrm>
            <a:off x="1461261" y="565285"/>
            <a:ext cx="9501600" cy="4921116"/>
            <a:chOff x="1650104" y="861648"/>
            <a:chExt cx="9501599" cy="5134703"/>
          </a:xfrm>
        </p:grpSpPr>
        <p:grpSp>
          <p:nvGrpSpPr>
            <p:cNvPr id="51" name="Группа 50">
              <a:extLst>
                <a:ext uri="{FF2B5EF4-FFF2-40B4-BE49-F238E27FC236}">
                  <a16:creationId xmlns:a16="http://schemas.microsoft.com/office/drawing/2014/main" id="{3D04861C-A5DE-45FF-BC8B-14D5CA5B556E}"/>
                </a:ext>
              </a:extLst>
            </p:cNvPr>
            <p:cNvGrpSpPr/>
            <p:nvPr/>
          </p:nvGrpSpPr>
          <p:grpSpPr>
            <a:xfrm>
              <a:off x="1650104" y="861648"/>
              <a:ext cx="9501599" cy="5134703"/>
              <a:chOff x="1650104" y="918747"/>
              <a:chExt cx="9501599" cy="5134703"/>
            </a:xfrm>
          </p:grpSpPr>
          <p:pic>
            <p:nvPicPr>
              <p:cNvPr id="9" name="Рисунок 8">
                <a:extLst>
                  <a:ext uri="{FF2B5EF4-FFF2-40B4-BE49-F238E27FC236}">
                    <a16:creationId xmlns:a16="http://schemas.microsoft.com/office/drawing/2014/main" id="{23E54E68-B9DA-41F5-BF9E-6F690967FA2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650104" y="918747"/>
                <a:ext cx="9501599" cy="5134703"/>
              </a:xfrm>
              <a:prstGeom prst="rect">
                <a:avLst/>
              </a:prstGeom>
            </p:spPr>
          </p:pic>
          <p:sp>
            <p:nvSpPr>
              <p:cNvPr id="12" name="Прямоугольник 11">
                <a:extLst>
                  <a:ext uri="{FF2B5EF4-FFF2-40B4-BE49-F238E27FC236}">
                    <a16:creationId xmlns:a16="http://schemas.microsoft.com/office/drawing/2014/main" id="{4E59869F-0860-4C83-B194-2DFC573845EE}"/>
                  </a:ext>
                </a:extLst>
              </p:cNvPr>
              <p:cNvSpPr/>
              <p:nvPr/>
            </p:nvSpPr>
            <p:spPr>
              <a:xfrm>
                <a:off x="5992867" y="2107140"/>
                <a:ext cx="507324" cy="30137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400" b="1" dirty="0">
                    <a:solidFill>
                      <a:schemeClr val="tx1"/>
                    </a:solidFill>
                  </a:rPr>
                  <a:t>N</a:t>
                </a:r>
                <a:endParaRPr lang="ru-RU" sz="2400" b="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41" name="Прямоугольник 40">
                <a:extLst>
                  <a:ext uri="{FF2B5EF4-FFF2-40B4-BE49-F238E27FC236}">
                    <a16:creationId xmlns:a16="http://schemas.microsoft.com/office/drawing/2014/main" id="{BB3F9559-7A10-48AE-9983-764B09BB128C}"/>
                  </a:ext>
                </a:extLst>
              </p:cNvPr>
              <p:cNvSpPr/>
              <p:nvPr/>
            </p:nvSpPr>
            <p:spPr>
              <a:xfrm>
                <a:off x="4668048" y="2342757"/>
                <a:ext cx="443883" cy="35299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b="1" dirty="0" err="1">
                    <a:solidFill>
                      <a:schemeClr val="tx1"/>
                    </a:solidFill>
                  </a:rPr>
                  <a:t>dS</a:t>
                </a:r>
                <a:endParaRPr lang="ru-RU" b="1" dirty="0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4" name="Прямая со стрелкой 3">
                <a:extLst>
                  <a:ext uri="{FF2B5EF4-FFF2-40B4-BE49-F238E27FC236}">
                    <a16:creationId xmlns:a16="http://schemas.microsoft.com/office/drawing/2014/main" id="{EEC96F67-875B-4992-BFCB-B51611904B3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956043" y="3186214"/>
                <a:ext cx="444860" cy="187762"/>
              </a:xfrm>
              <a:prstGeom prst="straightConnector1">
                <a:avLst/>
              </a:prstGeom>
              <a:ln w="19050">
                <a:solidFill>
                  <a:srgbClr val="FF0000"/>
                </a:solidFill>
                <a:tailEnd type="stealth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Прямая со стрелкой 27">
                <a:extLst>
                  <a:ext uri="{FF2B5EF4-FFF2-40B4-BE49-F238E27FC236}">
                    <a16:creationId xmlns:a16="http://schemas.microsoft.com/office/drawing/2014/main" id="{A64C48CA-3E55-4122-88E2-4D505A599E9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801669" y="3249378"/>
                <a:ext cx="152655" cy="249197"/>
              </a:xfrm>
              <a:prstGeom prst="straightConnector1">
                <a:avLst/>
              </a:prstGeom>
              <a:ln w="19050">
                <a:solidFill>
                  <a:srgbClr val="FF0000"/>
                </a:solidFill>
                <a:tailEnd type="stealth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Прямая со стрелкой 29">
                <a:extLst>
                  <a:ext uri="{FF2B5EF4-FFF2-40B4-BE49-F238E27FC236}">
                    <a16:creationId xmlns:a16="http://schemas.microsoft.com/office/drawing/2014/main" id="{A3067C7B-847C-487A-89E5-15373E341A6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650007" y="3249378"/>
                <a:ext cx="0" cy="280857"/>
              </a:xfrm>
              <a:prstGeom prst="straightConnector1">
                <a:avLst/>
              </a:prstGeom>
              <a:ln w="19050">
                <a:solidFill>
                  <a:srgbClr val="FF0000"/>
                </a:solidFill>
                <a:tailEnd type="stealth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Прямая со стрелкой 33">
                <a:extLst>
                  <a:ext uri="{FF2B5EF4-FFF2-40B4-BE49-F238E27FC236}">
                    <a16:creationId xmlns:a16="http://schemas.microsoft.com/office/drawing/2014/main" id="{E5F3E006-B7D8-4D3A-8D6F-098FD3FE6C7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5196767" y="3186214"/>
                <a:ext cx="296130" cy="130942"/>
              </a:xfrm>
              <a:prstGeom prst="straightConnector1">
                <a:avLst/>
              </a:prstGeom>
              <a:ln w="19050">
                <a:solidFill>
                  <a:srgbClr val="FF0000"/>
                </a:solidFill>
                <a:tailEnd type="stealth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Прямая со стрелкой 41">
                <a:extLst>
                  <a:ext uri="{FF2B5EF4-FFF2-40B4-BE49-F238E27FC236}">
                    <a16:creationId xmlns:a16="http://schemas.microsoft.com/office/drawing/2014/main" id="{2B0C0C26-BCD0-4B54-BB7F-6BCF78AEBF4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4966053" y="3053439"/>
                <a:ext cx="360914" cy="0"/>
              </a:xfrm>
              <a:prstGeom prst="straightConnector1">
                <a:avLst/>
              </a:prstGeom>
              <a:ln w="19050">
                <a:solidFill>
                  <a:srgbClr val="FF0000"/>
                </a:solidFill>
                <a:tailEnd type="stealth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Прямая со стрелкой 42">
                <a:extLst>
                  <a:ext uri="{FF2B5EF4-FFF2-40B4-BE49-F238E27FC236}">
                    <a16:creationId xmlns:a16="http://schemas.microsoft.com/office/drawing/2014/main" id="{33D9F5E8-9FD8-4E25-AACF-8D2D850849A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5236523" y="2765320"/>
                <a:ext cx="180457" cy="192587"/>
              </a:xfrm>
              <a:prstGeom prst="straightConnector1">
                <a:avLst/>
              </a:prstGeom>
              <a:ln w="19050">
                <a:solidFill>
                  <a:srgbClr val="FF0000"/>
                </a:solidFill>
                <a:tailEnd type="stealth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Прямая со стрелкой 43">
                <a:extLst>
                  <a:ext uri="{FF2B5EF4-FFF2-40B4-BE49-F238E27FC236}">
                    <a16:creationId xmlns:a16="http://schemas.microsoft.com/office/drawing/2014/main" id="{8D3F8775-9979-4A44-B97C-FE33B3C381DD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647794" y="2739246"/>
                <a:ext cx="11622" cy="192588"/>
              </a:xfrm>
              <a:prstGeom prst="straightConnector1">
                <a:avLst/>
              </a:prstGeom>
              <a:ln w="19050">
                <a:solidFill>
                  <a:srgbClr val="FF0000"/>
                </a:solidFill>
                <a:tailEnd type="stealth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Прямая со стрелкой 44">
                <a:extLst>
                  <a:ext uri="{FF2B5EF4-FFF2-40B4-BE49-F238E27FC236}">
                    <a16:creationId xmlns:a16="http://schemas.microsoft.com/office/drawing/2014/main" id="{76C70A57-7167-481D-A01D-F6A20956B91B}"/>
                  </a:ext>
                </a:extLst>
              </p:cNvPr>
              <p:cNvCxnSpPr>
                <a:cxnSpLocks/>
                <a:stCxn id="13" idx="6"/>
              </p:cNvCxnSpPr>
              <p:nvPr/>
            </p:nvCxnSpPr>
            <p:spPr>
              <a:xfrm flipV="1">
                <a:off x="5797459" y="2880589"/>
                <a:ext cx="298540" cy="113179"/>
              </a:xfrm>
              <a:prstGeom prst="straightConnector1">
                <a:avLst/>
              </a:prstGeom>
              <a:ln w="19050">
                <a:solidFill>
                  <a:srgbClr val="FF0000"/>
                </a:solidFill>
                <a:tailEnd type="stealth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Прямая со стрелкой 46">
                <a:extLst>
                  <a:ext uri="{FF2B5EF4-FFF2-40B4-BE49-F238E27FC236}">
                    <a16:creationId xmlns:a16="http://schemas.microsoft.com/office/drawing/2014/main" id="{3EFD0ACB-E1EE-4746-A7A7-9A860D686085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971305" y="3063378"/>
                <a:ext cx="309674" cy="22742"/>
              </a:xfrm>
              <a:prstGeom prst="straightConnector1">
                <a:avLst/>
              </a:prstGeom>
              <a:ln w="19050">
                <a:solidFill>
                  <a:srgbClr val="FF0000"/>
                </a:solidFill>
                <a:tailEnd type="stealth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49" name="Прямоугольник 48">
                    <a:extLst>
                      <a:ext uri="{FF2B5EF4-FFF2-40B4-BE49-F238E27FC236}">
                        <a16:creationId xmlns:a16="http://schemas.microsoft.com/office/drawing/2014/main" id="{938CA449-0B0B-48E3-AF2D-4998BAF2D3E6}"/>
                      </a:ext>
                    </a:extLst>
                  </p:cNvPr>
                  <p:cNvSpPr/>
                  <p:nvPr/>
                </p:nvSpPr>
                <p:spPr>
                  <a:xfrm>
                    <a:off x="5396918" y="3518887"/>
                    <a:ext cx="443883" cy="35299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m:rPr>
                              <m:sty m:val="p"/>
                            </m:rPr>
                            <a:rPr lang="en-US" sz="2800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d</m:t>
                          </m:r>
                          <m:r>
                            <a:rPr lang="ru-RU" sz="28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𝝉</m:t>
                          </m:r>
                        </m:oMath>
                      </m:oMathPara>
                    </a14:m>
                    <a:endParaRPr lang="ru-RU" sz="2800" b="1" dirty="0">
                      <a:solidFill>
                        <a:schemeClr val="tx1"/>
                      </a:solidFill>
                    </a:endParaRPr>
                  </a:p>
                </p:txBody>
              </p:sp>
            </mc:Choice>
            <mc:Fallback xmlns="">
              <p:sp>
                <p:nvSpPr>
                  <p:cNvPr id="49" name="Прямоугольник 48">
                    <a:extLst>
                      <a:ext uri="{FF2B5EF4-FFF2-40B4-BE49-F238E27FC236}">
                        <a16:creationId xmlns:a16="http://schemas.microsoft.com/office/drawing/2014/main" id="{938CA449-0B0B-48E3-AF2D-4998BAF2D3E6}"/>
                      </a:ext>
                    </a:extLst>
                  </p:cNvPr>
                  <p:cNvSpPr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5396918" y="3518887"/>
                    <a:ext cx="443883" cy="352990"/>
                  </a:xfrm>
                  <a:prstGeom prst="rect">
                    <a:avLst/>
                  </a:prstGeom>
                  <a:blipFill>
                    <a:blip r:embed="rId4"/>
                    <a:stretch>
                      <a:fillRect/>
                    </a:stretch>
                  </a:blipFill>
                  <a:ln>
                    <a:noFill/>
                  </a:ln>
                </p:spPr>
                <p:txBody>
                  <a:bodyPr/>
                  <a:lstStyle/>
                  <a:p>
                    <a:r>
                      <a:rPr lang="ru-RU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cxnSp>
            <p:nvCxnSpPr>
              <p:cNvPr id="11" name="Прямая со стрелкой 10">
                <a:extLst>
                  <a:ext uri="{FF2B5EF4-FFF2-40B4-BE49-F238E27FC236}">
                    <a16:creationId xmlns:a16="http://schemas.microsoft.com/office/drawing/2014/main" id="{EA3505FD-337E-4C26-A3D1-56DC9D1EB68D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688904" y="2139005"/>
                <a:ext cx="313726" cy="1003126"/>
              </a:xfrm>
              <a:prstGeom prst="straightConnector1">
                <a:avLst/>
              </a:prstGeom>
              <a:ln w="31750">
                <a:solidFill>
                  <a:srgbClr val="002060"/>
                </a:solidFill>
                <a:tailEnd type="stealth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3" name="Полилиния: фигура 12">
              <a:extLst>
                <a:ext uri="{FF2B5EF4-FFF2-40B4-BE49-F238E27FC236}">
                  <a16:creationId xmlns:a16="http://schemas.microsoft.com/office/drawing/2014/main" id="{D84F18F7-71B2-4CD2-BC8C-D389F6CA4E80}"/>
                </a:ext>
              </a:extLst>
            </p:cNvPr>
            <p:cNvSpPr/>
            <p:nvPr/>
          </p:nvSpPr>
          <p:spPr>
            <a:xfrm>
              <a:off x="5345691" y="2977785"/>
              <a:ext cx="627451" cy="282251"/>
            </a:xfrm>
            <a:custGeom>
              <a:avLst/>
              <a:gdLst>
                <a:gd name="connsiteX0" fmla="*/ 39319 w 190239"/>
                <a:gd name="connsiteY0" fmla="*/ 71203 h 159979"/>
                <a:gd name="connsiteX1" fmla="*/ 65952 w 190239"/>
                <a:gd name="connsiteY1" fmla="*/ 151102 h 159979"/>
                <a:gd name="connsiteX2" fmla="*/ 92585 w 190239"/>
                <a:gd name="connsiteY2" fmla="*/ 159979 h 159979"/>
                <a:gd name="connsiteX3" fmla="*/ 128096 w 190239"/>
                <a:gd name="connsiteY3" fmla="*/ 151102 h 159979"/>
                <a:gd name="connsiteX4" fmla="*/ 190239 w 190239"/>
                <a:gd name="connsiteY4" fmla="*/ 133346 h 159979"/>
                <a:gd name="connsiteX5" fmla="*/ 181362 w 190239"/>
                <a:gd name="connsiteY5" fmla="*/ 53447 h 159979"/>
                <a:gd name="connsiteX6" fmla="*/ 136973 w 190239"/>
                <a:gd name="connsiteY6" fmla="*/ 9059 h 159979"/>
                <a:gd name="connsiteX7" fmla="*/ 92585 w 190239"/>
                <a:gd name="connsiteY7" fmla="*/ 181 h 159979"/>
                <a:gd name="connsiteX8" fmla="*/ 21564 w 190239"/>
                <a:gd name="connsiteY8" fmla="*/ 62325 h 159979"/>
                <a:gd name="connsiteX9" fmla="*/ 39319 w 190239"/>
                <a:gd name="connsiteY9" fmla="*/ 35692 h 159979"/>
                <a:gd name="connsiteX10" fmla="*/ 39319 w 190239"/>
                <a:gd name="connsiteY10" fmla="*/ 71203 h 159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90239" h="159979">
                  <a:moveTo>
                    <a:pt x="39319" y="71203"/>
                  </a:moveTo>
                  <a:cubicBezTo>
                    <a:pt x="43758" y="90438"/>
                    <a:pt x="41947" y="131898"/>
                    <a:pt x="65952" y="151102"/>
                  </a:cubicBezTo>
                  <a:cubicBezTo>
                    <a:pt x="73259" y="156948"/>
                    <a:pt x="83707" y="157020"/>
                    <a:pt x="92585" y="159979"/>
                  </a:cubicBezTo>
                  <a:cubicBezTo>
                    <a:pt x="104422" y="157020"/>
                    <a:pt x="116364" y="154454"/>
                    <a:pt x="128096" y="151102"/>
                  </a:cubicBezTo>
                  <a:cubicBezTo>
                    <a:pt x="217298" y="125616"/>
                    <a:pt x="79163" y="161117"/>
                    <a:pt x="190239" y="133346"/>
                  </a:cubicBezTo>
                  <a:cubicBezTo>
                    <a:pt x="187280" y="106713"/>
                    <a:pt x="187861" y="79444"/>
                    <a:pt x="181362" y="53447"/>
                  </a:cubicBezTo>
                  <a:cubicBezTo>
                    <a:pt x="176872" y="35488"/>
                    <a:pt x="153299" y="15181"/>
                    <a:pt x="136973" y="9059"/>
                  </a:cubicBezTo>
                  <a:cubicBezTo>
                    <a:pt x="122845" y="3761"/>
                    <a:pt x="107381" y="3140"/>
                    <a:pt x="92585" y="181"/>
                  </a:cubicBezTo>
                  <a:cubicBezTo>
                    <a:pt x="83780" y="1159"/>
                    <a:pt x="-51493" y="-10732"/>
                    <a:pt x="21564" y="62325"/>
                  </a:cubicBezTo>
                  <a:cubicBezTo>
                    <a:pt x="29109" y="69870"/>
                    <a:pt x="31775" y="43237"/>
                    <a:pt x="39319" y="35692"/>
                  </a:cubicBezTo>
                  <a:cubicBezTo>
                    <a:pt x="43998" y="31013"/>
                    <a:pt x="34880" y="51968"/>
                    <a:pt x="39319" y="71203"/>
                  </a:cubicBezTo>
                  <a:close/>
                </a:path>
              </a:pathLst>
            </a:custGeom>
            <a:solidFill>
              <a:schemeClr val="accent1">
                <a:alpha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40" name="Прямоугольник 39">
                <a:extLst>
                  <a:ext uri="{FF2B5EF4-FFF2-40B4-BE49-F238E27FC236}">
                    <a16:creationId xmlns:a16="http://schemas.microsoft.com/office/drawing/2014/main" id="{BC0AFFA1-8801-423D-BF7F-C1A7F6AB10AE}"/>
                  </a:ext>
                </a:extLst>
              </p:cNvPr>
              <p:cNvSpPr/>
              <p:nvPr/>
            </p:nvSpPr>
            <p:spPr>
              <a:xfrm>
                <a:off x="1461261" y="5039583"/>
                <a:ext cx="9501600" cy="172866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800" b="1" dirty="0">
                    <a:solidFill>
                      <a:schemeClr val="tx1"/>
                    </a:solidFill>
                    <a:ea typeface="Cambria Math" panose="02040503050406030204" pitchFamily="18" charset="0"/>
                  </a:rPr>
                  <a:t>d</a:t>
                </a:r>
                <a:r>
                  <a:rPr lang="el-GR" sz="2800" b="1" dirty="0">
                    <a:solidFill>
                      <a:schemeClr val="tx1"/>
                    </a:solidFill>
                    <a:ea typeface="Cambria Math" panose="02040503050406030204" pitchFamily="18" charset="0"/>
                  </a:rPr>
                  <a:t>τ</a:t>
                </a:r>
                <a14:m>
                  <m:oMath xmlns:m="http://schemas.openxmlformats.org/officeDocument/2006/math">
                    <m:r>
                      <a:rPr lang="en-US" sz="2800" b="1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en-US" sz="28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8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𝒅𝒔</m:t>
                        </m:r>
                        <m:r>
                          <a:rPr lang="en-US" sz="28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⤫</m:t>
                        </m:r>
                        <m:r>
                          <a:rPr lang="en-US" sz="28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𝑵</m:t>
                        </m:r>
                      </m:e>
                    </m:d>
                    <m:r>
                      <a:rPr lang="en-US" sz="2800" b="1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en-US" sz="28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3"/>
                                  <m:mcJc m:val="center"/>
                                </m:mcPr>
                              </m:mc>
                            </m:mcs>
                            <m:ctrlPr>
                              <a:rPr lang="en-US" sz="2800" b="1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US" sz="2800" b="1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𝒊</m:t>
                              </m:r>
                            </m:e>
                            <m:e>
                              <m:r>
                                <a:rPr lang="en-US" sz="2800" b="1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𝒋</m:t>
                              </m:r>
                            </m:e>
                            <m:e>
                              <m:r>
                                <a:rPr lang="en-US" sz="2800" b="1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𝒌</m:t>
                              </m:r>
                            </m:e>
                          </m:mr>
                          <m:mr>
                            <m:e>
                              <m:r>
                                <a:rPr lang="en-US" sz="28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𝑑𝑥</m:t>
                              </m:r>
                            </m:e>
                            <m:e>
                              <m:r>
                                <a:rPr lang="en-US" sz="28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𝑑𝑦</m:t>
                              </m:r>
                            </m:e>
                            <m:e>
                              <m:r>
                                <a:rPr lang="en-US" sz="28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𝑑𝑢</m:t>
                              </m:r>
                            </m:e>
                          </m:mr>
                          <m:mr>
                            <m:e>
                              <m:r>
                                <a:rPr lang="en-US" sz="28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f>
                                <m:fPr>
                                  <m:ctrlPr>
                                    <a:rPr lang="en-US" sz="2800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sz="2800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𝜕</m:t>
                                  </m:r>
                                  <m:r>
                                    <a:rPr lang="en-US" sz="2800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𝑢</m:t>
                                  </m:r>
                                </m:num>
                                <m:den>
                                  <m:r>
                                    <a:rPr lang="en-US" sz="2800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𝜕</m:t>
                                  </m:r>
                                  <m:r>
                                    <a:rPr lang="en-US" sz="2800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𝑥</m:t>
                                  </m:r>
                                </m:den>
                              </m:f>
                            </m:e>
                            <m:e>
                              <m:r>
                                <a:rPr lang="en-US" sz="28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f>
                                <m:fPr>
                                  <m:ctrlPr>
                                    <a:rPr lang="en-US" sz="2800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sz="2800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𝜕</m:t>
                                  </m:r>
                                  <m:r>
                                    <a:rPr lang="en-US" sz="2800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𝑢</m:t>
                                  </m:r>
                                </m:num>
                                <m:den>
                                  <m:r>
                                    <a:rPr lang="en-US" sz="2800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𝜕</m:t>
                                  </m:r>
                                  <m:r>
                                    <a:rPr lang="en-US" sz="2800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𝑦</m:t>
                                  </m:r>
                                </m:den>
                              </m:f>
                            </m:e>
                            <m:e>
                              <m:r>
                                <a:rPr lang="en-US" sz="28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1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en-US" sz="2800" b="1" dirty="0">
                    <a:solidFill>
                      <a:schemeClr val="tx1"/>
                    </a:solidFill>
                  </a:rPr>
                  <a:t> - </a:t>
                </a:r>
                <a:r>
                  <a:rPr lang="ru-RU" sz="2400" b="1" dirty="0">
                    <a:solidFill>
                      <a:schemeClr val="tx1"/>
                    </a:solidFill>
                  </a:rPr>
                  <a:t>вектор нормали к</a:t>
                </a:r>
                <a:r>
                  <a:rPr lang="en-US" sz="2400" b="1" dirty="0">
                    <a:solidFill>
                      <a:schemeClr val="tx1"/>
                    </a:solidFill>
                  </a:rPr>
                  <a:t> </a:t>
                </a:r>
                <a:r>
                  <a:rPr lang="ru-RU" sz="2400" b="1" dirty="0">
                    <a:solidFill>
                      <a:schemeClr val="tx1"/>
                    </a:solidFill>
                  </a:rPr>
                  <a:t>контуру</a:t>
                </a:r>
              </a:p>
            </p:txBody>
          </p:sp>
        </mc:Choice>
        <mc:Fallback xmlns="">
          <p:sp>
            <p:nvSpPr>
              <p:cNvPr id="40" name="Прямоугольник 39">
                <a:extLst>
                  <a:ext uri="{FF2B5EF4-FFF2-40B4-BE49-F238E27FC236}">
                    <a16:creationId xmlns:a16="http://schemas.microsoft.com/office/drawing/2014/main" id="{BC0AFFA1-8801-423D-BF7F-C1A7F6AB10A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61261" y="5039583"/>
                <a:ext cx="9501600" cy="1728668"/>
              </a:xfrm>
              <a:prstGeom prst="rect">
                <a:avLst/>
              </a:prstGeom>
              <a:blipFill>
                <a:blip r:embed="rId5"/>
                <a:stretch>
                  <a:fillRect l="-64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29564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16000" b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7AF74E75-AB9A-446D-8A82-EA6C9984905C}"/>
              </a:ext>
            </a:extLst>
          </p:cNvPr>
          <p:cNvSpPr/>
          <p:nvPr/>
        </p:nvSpPr>
        <p:spPr>
          <a:xfrm>
            <a:off x="2773023" y="47547"/>
            <a:ext cx="7528891" cy="972328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Сила натяжения</a:t>
            </a:r>
            <a:r>
              <a:rPr 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вдоль вертикальной оси </a:t>
            </a:r>
            <a:r>
              <a:rPr 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z:</a:t>
            </a:r>
            <a:r>
              <a:rPr 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grpSp>
        <p:nvGrpSpPr>
          <p:cNvPr id="3" name="Группа 2">
            <a:extLst>
              <a:ext uri="{FF2B5EF4-FFF2-40B4-BE49-F238E27FC236}">
                <a16:creationId xmlns:a16="http://schemas.microsoft.com/office/drawing/2014/main" id="{8A2F0A55-0531-472E-BB56-74FACBC951EF}"/>
              </a:ext>
            </a:extLst>
          </p:cNvPr>
          <p:cNvGrpSpPr/>
          <p:nvPr/>
        </p:nvGrpSpPr>
        <p:grpSpPr>
          <a:xfrm>
            <a:off x="1821656" y="914035"/>
            <a:ext cx="9505950" cy="1268240"/>
            <a:chOff x="1909446" y="1896752"/>
            <a:chExt cx="8939939" cy="1143724"/>
          </a:xfrm>
          <a:solidFill>
            <a:schemeClr val="bg1"/>
          </a:solidFill>
        </p:grpSpPr>
        <p:sp>
          <p:nvSpPr>
            <p:cNvPr id="2" name="Прямоугольник 1">
              <a:extLst>
                <a:ext uri="{FF2B5EF4-FFF2-40B4-BE49-F238E27FC236}">
                  <a16:creationId xmlns:a16="http://schemas.microsoft.com/office/drawing/2014/main" id="{57D5E2E8-DC70-4AB6-A4FA-DFBC71A375BC}"/>
                </a:ext>
              </a:extLst>
            </p:cNvPr>
            <p:cNvSpPr/>
            <p:nvPr/>
          </p:nvSpPr>
          <p:spPr>
            <a:xfrm>
              <a:off x="2093763" y="1896752"/>
              <a:ext cx="8580846" cy="1143724"/>
            </a:xfrm>
            <a:prstGeom prst="rect">
              <a:avLst/>
            </a:prstGeom>
            <a:grp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aphicFrame>
          <p:nvGraphicFramePr>
            <p:cNvPr id="4" name="Объект 3">
              <a:extLst>
                <a:ext uri="{FF2B5EF4-FFF2-40B4-BE49-F238E27FC236}">
                  <a16:creationId xmlns:a16="http://schemas.microsoft.com/office/drawing/2014/main" id="{876EB4FC-5378-483B-BE0E-9F6FF279C113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759215521"/>
                </p:ext>
              </p:extLst>
            </p:nvPr>
          </p:nvGraphicFramePr>
          <p:xfrm>
            <a:off x="1909446" y="1950716"/>
            <a:ext cx="8939939" cy="106800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463" name="Equation" r:id="rId4" imgW="4051080" imgH="482400" progId="Equation.DSMT4">
                    <p:embed/>
                  </p:oleObj>
                </mc:Choice>
                <mc:Fallback>
                  <p:oleObj name="Equation" r:id="rId4" imgW="4051080" imgH="482400" progId="Equation.DSMT4">
                    <p:embed/>
                    <p:pic>
                      <p:nvPicPr>
                        <p:cNvPr id="4" name="Объект 3">
                          <a:extLst>
                            <a:ext uri="{FF2B5EF4-FFF2-40B4-BE49-F238E27FC236}">
                              <a16:creationId xmlns:a16="http://schemas.microsoft.com/office/drawing/2014/main" id="{876EB4FC-5378-483B-BE0E-9F6FF279C113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5"/>
                        <a:stretch>
                          <a:fillRect/>
                        </a:stretch>
                      </p:blipFill>
                      <p:spPr>
                        <a:xfrm>
                          <a:off x="1909446" y="1950716"/>
                          <a:ext cx="8939939" cy="1068003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3418B099-3827-4E5A-919B-8394EFFC2530}"/>
              </a:ext>
            </a:extLst>
          </p:cNvPr>
          <p:cNvSpPr/>
          <p:nvPr/>
        </p:nvSpPr>
        <p:spPr>
          <a:xfrm>
            <a:off x="1821656" y="4417665"/>
            <a:ext cx="9397300" cy="65249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Переходя к бесконечно малым участкам, приходим к уравнению</a:t>
            </a:r>
            <a:r>
              <a:rPr lang="en-US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graphicFrame>
        <p:nvGraphicFramePr>
          <p:cNvPr id="22" name="Объект 21">
            <a:extLst>
              <a:ext uri="{FF2B5EF4-FFF2-40B4-BE49-F238E27FC236}">
                <a16:creationId xmlns:a16="http://schemas.microsoft.com/office/drawing/2014/main" id="{BA95A8C2-B8ED-4939-B9F8-CB23D31A215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93902787"/>
              </p:ext>
            </p:extLst>
          </p:nvPr>
        </p:nvGraphicFramePr>
        <p:xfrm>
          <a:off x="4700588" y="5233988"/>
          <a:ext cx="3767551" cy="10485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4" name="Equation" r:id="rId6" imgW="1739880" imgH="482400" progId="Equation.DSMT4">
                  <p:embed/>
                </p:oleObj>
              </mc:Choice>
              <mc:Fallback>
                <p:oleObj name="Equation" r:id="rId6" imgW="1739880" imgH="482400" progId="Equation.DSMT4">
                  <p:embed/>
                  <p:pic>
                    <p:nvPicPr>
                      <p:cNvPr id="9" name="Объект 8">
                        <a:extLst>
                          <a:ext uri="{FF2B5EF4-FFF2-40B4-BE49-F238E27FC236}">
                            <a16:creationId xmlns:a16="http://schemas.microsoft.com/office/drawing/2014/main" id="{FFB2F9B1-9BD4-4D06-AA31-1108F293610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700588" y="5233988"/>
                        <a:ext cx="3767551" cy="1048532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25400">
                        <a:solidFill>
                          <a:srgbClr val="FF0000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id="{5A87540C-4682-4381-960C-25E21F93839B}"/>
              </a:ext>
            </a:extLst>
          </p:cNvPr>
          <p:cNvSpPr/>
          <p:nvPr/>
        </p:nvSpPr>
        <p:spPr>
          <a:xfrm>
            <a:off x="2176827" y="2257425"/>
            <a:ext cx="8721282" cy="65249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Уравнение движения</a:t>
            </a:r>
            <a:r>
              <a:rPr lang="en-US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каждого участка мембраны</a:t>
            </a:r>
            <a:r>
              <a:rPr lang="en-US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теперь можно записать</a:t>
            </a:r>
            <a:r>
              <a:rPr lang="en-US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graphicFrame>
        <p:nvGraphicFramePr>
          <p:cNvPr id="24" name="Объект 23">
            <a:extLst>
              <a:ext uri="{FF2B5EF4-FFF2-40B4-BE49-F238E27FC236}">
                <a16:creationId xmlns:a16="http://schemas.microsoft.com/office/drawing/2014/main" id="{353DCC12-6545-447C-A59A-ACEE85BE34D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42508734"/>
              </p:ext>
            </p:extLst>
          </p:nvPr>
        </p:nvGraphicFramePr>
        <p:xfrm>
          <a:off x="2553032" y="2985069"/>
          <a:ext cx="7402512" cy="1392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5" name="Equation" r:id="rId8" imgW="2577960" imgH="482400" progId="Equation.DSMT4">
                  <p:embed/>
                </p:oleObj>
              </mc:Choice>
              <mc:Fallback>
                <p:oleObj name="Equation" r:id="rId8" imgW="2577960" imgH="482400" progId="Equation.DSMT4">
                  <p:embed/>
                  <p:pic>
                    <p:nvPicPr>
                      <p:cNvPr id="12" name="Объект 11">
                        <a:extLst>
                          <a:ext uri="{FF2B5EF4-FFF2-40B4-BE49-F238E27FC236}">
                            <a16:creationId xmlns:a16="http://schemas.microsoft.com/office/drawing/2014/main" id="{A108758D-C23E-4B39-89F8-3659BDD261D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553032" y="2985069"/>
                        <a:ext cx="7402512" cy="1392238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28575">
                        <a:solidFill>
                          <a:srgbClr val="FF0000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656835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16000" b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7AF74E75-AB9A-446D-8A82-EA6C9984905C}"/>
              </a:ext>
            </a:extLst>
          </p:cNvPr>
          <p:cNvSpPr/>
          <p:nvPr/>
        </p:nvSpPr>
        <p:spPr>
          <a:xfrm>
            <a:off x="1389757" y="27866"/>
            <a:ext cx="9770165" cy="972328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Задача о колебаниях мембраны с закрепленными краями</a:t>
            </a:r>
          </a:p>
        </p:txBody>
      </p:sp>
      <p:grpSp>
        <p:nvGrpSpPr>
          <p:cNvPr id="3" name="Группа 2">
            <a:extLst>
              <a:ext uri="{FF2B5EF4-FFF2-40B4-BE49-F238E27FC236}">
                <a16:creationId xmlns:a16="http://schemas.microsoft.com/office/drawing/2014/main" id="{8A2F0A55-0531-472E-BB56-74FACBC951EF}"/>
              </a:ext>
            </a:extLst>
          </p:cNvPr>
          <p:cNvGrpSpPr/>
          <p:nvPr/>
        </p:nvGrpSpPr>
        <p:grpSpPr>
          <a:xfrm>
            <a:off x="2129095" y="951849"/>
            <a:ext cx="5477588" cy="1268240"/>
            <a:chOff x="3726863" y="1896752"/>
            <a:chExt cx="5151437" cy="1143724"/>
          </a:xfrm>
          <a:solidFill>
            <a:schemeClr val="bg1"/>
          </a:solidFill>
        </p:grpSpPr>
        <p:sp>
          <p:nvSpPr>
            <p:cNvPr id="2" name="Прямоугольник 1">
              <a:extLst>
                <a:ext uri="{FF2B5EF4-FFF2-40B4-BE49-F238E27FC236}">
                  <a16:creationId xmlns:a16="http://schemas.microsoft.com/office/drawing/2014/main" id="{57D5E2E8-DC70-4AB6-A4FA-DFBC71A375BC}"/>
                </a:ext>
              </a:extLst>
            </p:cNvPr>
            <p:cNvSpPr/>
            <p:nvPr/>
          </p:nvSpPr>
          <p:spPr>
            <a:xfrm>
              <a:off x="3726863" y="1896752"/>
              <a:ext cx="5128372" cy="1143724"/>
            </a:xfrm>
            <a:prstGeom prst="rect">
              <a:avLst/>
            </a:prstGeom>
            <a:grp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aphicFrame>
          <p:nvGraphicFramePr>
            <p:cNvPr id="4" name="Объект 3">
              <a:extLst>
                <a:ext uri="{FF2B5EF4-FFF2-40B4-BE49-F238E27FC236}">
                  <a16:creationId xmlns:a16="http://schemas.microsoft.com/office/drawing/2014/main" id="{876EB4FC-5378-483B-BE0E-9F6FF279C113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3749928" y="1940350"/>
            <a:ext cx="5128372" cy="106800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0462" name="Equation" r:id="rId4" imgW="2323800" imgH="482400" progId="Equation.DSMT4">
                    <p:embed/>
                  </p:oleObj>
                </mc:Choice>
                <mc:Fallback>
                  <p:oleObj name="Equation" r:id="rId4" imgW="2323800" imgH="482400" progId="Equation.DSMT4">
                    <p:embed/>
                    <p:pic>
                      <p:nvPicPr>
                        <p:cNvPr id="4" name="Объект 3">
                          <a:extLst>
                            <a:ext uri="{FF2B5EF4-FFF2-40B4-BE49-F238E27FC236}">
                              <a16:creationId xmlns:a16="http://schemas.microsoft.com/office/drawing/2014/main" id="{876EB4FC-5378-483B-BE0E-9F6FF279C113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5"/>
                        <a:stretch>
                          <a:fillRect/>
                        </a:stretch>
                      </p:blipFill>
                      <p:spPr>
                        <a:xfrm>
                          <a:off x="3749928" y="1940350"/>
                          <a:ext cx="5128372" cy="1068003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3418B099-3827-4E5A-919B-8394EFFC2530}"/>
              </a:ext>
            </a:extLst>
          </p:cNvPr>
          <p:cNvSpPr/>
          <p:nvPr/>
        </p:nvSpPr>
        <p:spPr>
          <a:xfrm>
            <a:off x="2099696" y="4191088"/>
            <a:ext cx="8721282" cy="65249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н</a:t>
            </a:r>
            <a:r>
              <a:rPr kumimoji="0" lang="ru-RU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ачальными</a:t>
            </a: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условиями</a:t>
            </a:r>
          </a:p>
        </p:txBody>
      </p:sp>
      <p:graphicFrame>
        <p:nvGraphicFramePr>
          <p:cNvPr id="22" name="Объект 21">
            <a:extLst>
              <a:ext uri="{FF2B5EF4-FFF2-40B4-BE49-F238E27FC236}">
                <a16:creationId xmlns:a16="http://schemas.microsoft.com/office/drawing/2014/main" id="{BA95A8C2-B8ED-4939-B9F8-CB23D31A215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72749882"/>
              </p:ext>
            </p:extLst>
          </p:nvPr>
        </p:nvGraphicFramePr>
        <p:xfrm>
          <a:off x="3725869" y="5025306"/>
          <a:ext cx="5468937" cy="941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463" name="Equation" r:id="rId6" imgW="2590560" imgH="444240" progId="Equation.DSMT4">
                  <p:embed/>
                </p:oleObj>
              </mc:Choice>
              <mc:Fallback>
                <p:oleObj name="Equation" r:id="rId6" imgW="2590560" imgH="444240" progId="Equation.DSMT4">
                  <p:embed/>
                  <p:pic>
                    <p:nvPicPr>
                      <p:cNvPr id="22" name="Объект 21">
                        <a:extLst>
                          <a:ext uri="{FF2B5EF4-FFF2-40B4-BE49-F238E27FC236}">
                            <a16:creationId xmlns:a16="http://schemas.microsoft.com/office/drawing/2014/main" id="{BA95A8C2-B8ED-4939-B9F8-CB23D31A215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725869" y="5025306"/>
                        <a:ext cx="5468937" cy="941387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25400">
                        <a:solidFill>
                          <a:srgbClr val="FF0000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id="{5A87540C-4682-4381-960C-25E21F93839B}"/>
              </a:ext>
            </a:extLst>
          </p:cNvPr>
          <p:cNvSpPr/>
          <p:nvPr/>
        </p:nvSpPr>
        <p:spPr>
          <a:xfrm>
            <a:off x="1562983" y="2459558"/>
            <a:ext cx="8721282" cy="65249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ru-RU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граничны</a:t>
            </a:r>
            <a:r>
              <a:rPr lang="ru-RU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и условиями (закрепленные края)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: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graphicFrame>
        <p:nvGraphicFramePr>
          <p:cNvPr id="24" name="Объект 23">
            <a:extLst>
              <a:ext uri="{FF2B5EF4-FFF2-40B4-BE49-F238E27FC236}">
                <a16:creationId xmlns:a16="http://schemas.microsoft.com/office/drawing/2014/main" id="{353DCC12-6545-447C-A59A-ACEE85BE34D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97367263"/>
              </p:ext>
            </p:extLst>
          </p:nvPr>
        </p:nvGraphicFramePr>
        <p:xfrm>
          <a:off x="4196008" y="3202914"/>
          <a:ext cx="4157662" cy="806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464" name="Equation" r:id="rId8" imgW="1447560" imgH="279360" progId="Equation.DSMT4">
                  <p:embed/>
                </p:oleObj>
              </mc:Choice>
              <mc:Fallback>
                <p:oleObj name="Equation" r:id="rId8" imgW="1447560" imgH="279360" progId="Equation.DSMT4">
                  <p:embed/>
                  <p:pic>
                    <p:nvPicPr>
                      <p:cNvPr id="24" name="Объект 23">
                        <a:extLst>
                          <a:ext uri="{FF2B5EF4-FFF2-40B4-BE49-F238E27FC236}">
                            <a16:creationId xmlns:a16="http://schemas.microsoft.com/office/drawing/2014/main" id="{353DCC12-6545-447C-A59A-ACEE85BE34D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196008" y="3202914"/>
                        <a:ext cx="4157662" cy="80645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28575">
                        <a:solidFill>
                          <a:srgbClr val="FF0000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Объект 9">
            <a:extLst>
              <a:ext uri="{FF2B5EF4-FFF2-40B4-BE49-F238E27FC236}">
                <a16:creationId xmlns:a16="http://schemas.microsoft.com/office/drawing/2014/main" id="{5627041A-990E-4908-8A5B-2C2FD9D8446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50682250"/>
              </p:ext>
            </p:extLst>
          </p:nvPr>
        </p:nvGraphicFramePr>
        <p:xfrm>
          <a:off x="8176570" y="959647"/>
          <a:ext cx="2187575" cy="1209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465" name="Equation" r:id="rId10" imgW="761760" imgH="419040" progId="Equation.DSMT4">
                  <p:embed/>
                </p:oleObj>
              </mc:Choice>
              <mc:Fallback>
                <p:oleObj name="Equation" r:id="rId10" imgW="761760" imgH="419040" progId="Equation.DSMT4">
                  <p:embed/>
                  <p:pic>
                    <p:nvPicPr>
                      <p:cNvPr id="10" name="Объект 9">
                        <a:extLst>
                          <a:ext uri="{FF2B5EF4-FFF2-40B4-BE49-F238E27FC236}">
                            <a16:creationId xmlns:a16="http://schemas.microsoft.com/office/drawing/2014/main" id="{5627041A-990E-4908-8A5B-2C2FD9D8446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8176570" y="959647"/>
                        <a:ext cx="2187575" cy="1209675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28575">
                        <a:solidFill>
                          <a:srgbClr val="FF0000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1188580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16000" b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7AF74E75-AB9A-446D-8A82-EA6C9984905C}"/>
              </a:ext>
            </a:extLst>
          </p:cNvPr>
          <p:cNvSpPr/>
          <p:nvPr/>
        </p:nvSpPr>
        <p:spPr>
          <a:xfrm>
            <a:off x="1789043" y="258417"/>
            <a:ext cx="8965096" cy="9144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Прямоугольная мембрана</a:t>
            </a:r>
          </a:p>
        </p:txBody>
      </p:sp>
      <p:grpSp>
        <p:nvGrpSpPr>
          <p:cNvPr id="4" name="Группа 3">
            <a:extLst>
              <a:ext uri="{FF2B5EF4-FFF2-40B4-BE49-F238E27FC236}">
                <a16:creationId xmlns:a16="http://schemas.microsoft.com/office/drawing/2014/main" id="{EA4593A6-B690-4162-A01D-D1AEFC85AC85}"/>
              </a:ext>
            </a:extLst>
          </p:cNvPr>
          <p:cNvGrpSpPr/>
          <p:nvPr/>
        </p:nvGrpSpPr>
        <p:grpSpPr>
          <a:xfrm>
            <a:off x="2141711" y="1171178"/>
            <a:ext cx="8553174" cy="823111"/>
            <a:chOff x="1339356" y="2480056"/>
            <a:chExt cx="10958518" cy="1502460"/>
          </a:xfrm>
        </p:grpSpPr>
        <p:sp>
          <p:nvSpPr>
            <p:cNvPr id="18" name="Прямоугольник 17">
              <a:extLst>
                <a:ext uri="{FF2B5EF4-FFF2-40B4-BE49-F238E27FC236}">
                  <a16:creationId xmlns:a16="http://schemas.microsoft.com/office/drawing/2014/main" id="{35104808-1D6E-4069-8EFF-736B604E4C6B}"/>
                </a:ext>
              </a:extLst>
            </p:cNvPr>
            <p:cNvSpPr/>
            <p:nvPr/>
          </p:nvSpPr>
          <p:spPr>
            <a:xfrm>
              <a:off x="1473283" y="2480056"/>
              <a:ext cx="10658557" cy="1502460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aphicFrame>
          <p:nvGraphicFramePr>
            <p:cNvPr id="19" name="Объект 18">
              <a:extLst>
                <a:ext uri="{FF2B5EF4-FFF2-40B4-BE49-F238E27FC236}">
                  <a16:creationId xmlns:a16="http://schemas.microsoft.com/office/drawing/2014/main" id="{00D35762-41F8-482A-9A9E-F38766B14DAF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661386480"/>
                </p:ext>
              </p:extLst>
            </p:nvPr>
          </p:nvGraphicFramePr>
          <p:xfrm>
            <a:off x="1339356" y="2849683"/>
            <a:ext cx="10958518" cy="72790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644" name="Equation" r:id="rId4" imgW="3073320" imgH="203040" progId="Equation.DSMT4">
                    <p:embed/>
                  </p:oleObj>
                </mc:Choice>
                <mc:Fallback>
                  <p:oleObj name="Equation" r:id="rId4" imgW="3073320" imgH="203040" progId="Equation.DSMT4">
                    <p:embed/>
                    <p:pic>
                      <p:nvPicPr>
                        <p:cNvPr id="13" name="Объект 12">
                          <a:extLst>
                            <a:ext uri="{FF2B5EF4-FFF2-40B4-BE49-F238E27FC236}">
                              <a16:creationId xmlns:a16="http://schemas.microsoft.com/office/drawing/2014/main" id="{08700BC0-4A5C-4124-8630-9B90A23AB0E3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5"/>
                        <a:stretch>
                          <a:fillRect/>
                        </a:stretch>
                      </p:blipFill>
                      <p:spPr>
                        <a:xfrm>
                          <a:off x="1339356" y="2849683"/>
                          <a:ext cx="10958518" cy="72790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6519D4B7-E7E1-4187-8E2B-4F5525D5431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89" y="2195421"/>
            <a:ext cx="6897063" cy="3810532"/>
          </a:xfrm>
          <a:prstGeom prst="rect">
            <a:avLst/>
          </a:prstGeom>
        </p:spPr>
      </p:pic>
      <p:cxnSp>
        <p:nvCxnSpPr>
          <p:cNvPr id="9" name="Прямая со стрелкой 8">
            <a:extLst>
              <a:ext uri="{FF2B5EF4-FFF2-40B4-BE49-F238E27FC236}">
                <a16:creationId xmlns:a16="http://schemas.microsoft.com/office/drawing/2014/main" id="{3A1A1427-F1B0-43A8-B163-FB9BE6283E6E}"/>
              </a:ext>
            </a:extLst>
          </p:cNvPr>
          <p:cNvCxnSpPr/>
          <p:nvPr/>
        </p:nvCxnSpPr>
        <p:spPr>
          <a:xfrm flipH="1">
            <a:off x="1719472" y="4011235"/>
            <a:ext cx="685800" cy="89452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>
            <a:extLst>
              <a:ext uri="{FF2B5EF4-FFF2-40B4-BE49-F238E27FC236}">
                <a16:creationId xmlns:a16="http://schemas.microsoft.com/office/drawing/2014/main" id="{759C33FE-47EE-45CF-B17F-DDE84DA0A9DF}"/>
              </a:ext>
            </a:extLst>
          </p:cNvPr>
          <p:cNvCxnSpPr/>
          <p:nvPr/>
        </p:nvCxnSpPr>
        <p:spPr>
          <a:xfrm flipH="1">
            <a:off x="2855845" y="4465985"/>
            <a:ext cx="685800" cy="89452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 стрелкой 28">
            <a:extLst>
              <a:ext uri="{FF2B5EF4-FFF2-40B4-BE49-F238E27FC236}">
                <a16:creationId xmlns:a16="http://schemas.microsoft.com/office/drawing/2014/main" id="{BDAE8EF1-4F20-425B-AD05-8EAE6F738E8B}"/>
              </a:ext>
            </a:extLst>
          </p:cNvPr>
          <p:cNvCxnSpPr>
            <a:cxnSpLocks/>
          </p:cNvCxnSpPr>
          <p:nvPr/>
        </p:nvCxnSpPr>
        <p:spPr>
          <a:xfrm>
            <a:off x="3246784" y="4400669"/>
            <a:ext cx="967409" cy="325282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 стрелкой 29">
            <a:extLst>
              <a:ext uri="{FF2B5EF4-FFF2-40B4-BE49-F238E27FC236}">
                <a16:creationId xmlns:a16="http://schemas.microsoft.com/office/drawing/2014/main" id="{3F683C1B-DCE7-4D9B-BED2-17094252E9E8}"/>
              </a:ext>
            </a:extLst>
          </p:cNvPr>
          <p:cNvCxnSpPr>
            <a:cxnSpLocks/>
          </p:cNvCxnSpPr>
          <p:nvPr/>
        </p:nvCxnSpPr>
        <p:spPr>
          <a:xfrm>
            <a:off x="4895025" y="4055961"/>
            <a:ext cx="984768" cy="344708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 стрелкой 30">
            <a:extLst>
              <a:ext uri="{FF2B5EF4-FFF2-40B4-BE49-F238E27FC236}">
                <a16:creationId xmlns:a16="http://schemas.microsoft.com/office/drawing/2014/main" id="{C9B2B810-D7DB-43E9-B5D5-B9B95F550296}"/>
              </a:ext>
            </a:extLst>
          </p:cNvPr>
          <p:cNvCxnSpPr>
            <a:cxnSpLocks/>
          </p:cNvCxnSpPr>
          <p:nvPr/>
        </p:nvCxnSpPr>
        <p:spPr>
          <a:xfrm flipH="1">
            <a:off x="3760310" y="4286928"/>
            <a:ext cx="1774133" cy="311642"/>
          </a:xfrm>
          <a:prstGeom prst="straightConnector1">
            <a:avLst/>
          </a:prstGeom>
          <a:ln w="12700">
            <a:solidFill>
              <a:srgbClr val="FF0000"/>
            </a:solidFill>
            <a:headEnd type="stealth" w="lg" len="lg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 стрелкой 32">
            <a:extLst>
              <a:ext uri="{FF2B5EF4-FFF2-40B4-BE49-F238E27FC236}">
                <a16:creationId xmlns:a16="http://schemas.microsoft.com/office/drawing/2014/main" id="{EBFE85F2-1068-4361-8EFF-8BE254767AF4}"/>
              </a:ext>
            </a:extLst>
          </p:cNvPr>
          <p:cNvCxnSpPr>
            <a:cxnSpLocks/>
          </p:cNvCxnSpPr>
          <p:nvPr/>
        </p:nvCxnSpPr>
        <p:spPr>
          <a:xfrm>
            <a:off x="1924813" y="4057932"/>
            <a:ext cx="1161291" cy="452779"/>
          </a:xfrm>
          <a:prstGeom prst="straightConnector1">
            <a:avLst/>
          </a:prstGeom>
          <a:ln w="12700">
            <a:solidFill>
              <a:srgbClr val="FF0000"/>
            </a:solidFill>
            <a:headEnd type="stealth" w="lg" len="lg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Прямоугольник 35">
            <a:extLst>
              <a:ext uri="{FF2B5EF4-FFF2-40B4-BE49-F238E27FC236}">
                <a16:creationId xmlns:a16="http://schemas.microsoft.com/office/drawing/2014/main" id="{FF219CAB-29C5-4D3A-AD66-1204C9D7A783}"/>
              </a:ext>
            </a:extLst>
          </p:cNvPr>
          <p:cNvSpPr/>
          <p:nvPr/>
        </p:nvSpPr>
        <p:spPr>
          <a:xfrm>
            <a:off x="4408522" y="4098237"/>
            <a:ext cx="914400" cy="9144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ru-RU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" name="Прямоугольник 36">
            <a:extLst>
              <a:ext uri="{FF2B5EF4-FFF2-40B4-BE49-F238E27FC236}">
                <a16:creationId xmlns:a16="http://schemas.microsoft.com/office/drawing/2014/main" id="{BF419926-F152-4BCD-97FB-BD34F0B21F0C}"/>
              </a:ext>
            </a:extLst>
          </p:cNvPr>
          <p:cNvSpPr/>
          <p:nvPr/>
        </p:nvSpPr>
        <p:spPr>
          <a:xfrm>
            <a:off x="1948072" y="4061485"/>
            <a:ext cx="914400" cy="9144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ru-RU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0" name="Прямоугольник 39">
            <a:extLst>
              <a:ext uri="{FF2B5EF4-FFF2-40B4-BE49-F238E27FC236}">
                <a16:creationId xmlns:a16="http://schemas.microsoft.com/office/drawing/2014/main" id="{15850D6F-F6E5-4B64-BE26-3A762D4BD906}"/>
              </a:ext>
            </a:extLst>
          </p:cNvPr>
          <p:cNvSpPr/>
          <p:nvPr/>
        </p:nvSpPr>
        <p:spPr>
          <a:xfrm>
            <a:off x="2100472" y="4989141"/>
            <a:ext cx="914400" cy="9144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endParaRPr lang="ru-RU" sz="2400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1" name="Прямоугольник 40">
            <a:extLst>
              <a:ext uri="{FF2B5EF4-FFF2-40B4-BE49-F238E27FC236}">
                <a16:creationId xmlns:a16="http://schemas.microsoft.com/office/drawing/2014/main" id="{6D789DA9-E20E-43EC-934D-76EF3803F0A1}"/>
              </a:ext>
            </a:extLst>
          </p:cNvPr>
          <p:cNvSpPr/>
          <p:nvPr/>
        </p:nvSpPr>
        <p:spPr>
          <a:xfrm>
            <a:off x="3915155" y="5195438"/>
            <a:ext cx="914400" cy="9144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endParaRPr lang="ru-RU" sz="2400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3" name="Рисунок 42">
            <a:extLst>
              <a:ext uri="{FF2B5EF4-FFF2-40B4-BE49-F238E27FC236}">
                <a16:creationId xmlns:a16="http://schemas.microsoft.com/office/drawing/2014/main" id="{EDD0E888-597E-42E8-B107-3DA1BC51259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8972" y="2297833"/>
            <a:ext cx="3647116" cy="39092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44819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16000" b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7AF74E75-AB9A-446D-8A82-EA6C9984905C}"/>
              </a:ext>
            </a:extLst>
          </p:cNvPr>
          <p:cNvSpPr/>
          <p:nvPr/>
        </p:nvSpPr>
        <p:spPr>
          <a:xfrm>
            <a:off x="2773023" y="47547"/>
            <a:ext cx="7528891" cy="1019833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Метод разделения переменных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Прямоугольник 9">
                <a:extLst>
                  <a:ext uri="{FF2B5EF4-FFF2-40B4-BE49-F238E27FC236}">
                    <a16:creationId xmlns:a16="http://schemas.microsoft.com/office/drawing/2014/main" id="{0D97467A-A72D-4CC9-90B4-135A6DCA0944}"/>
                  </a:ext>
                </a:extLst>
              </p:cNvPr>
              <p:cNvSpPr/>
              <p:nvPr/>
            </p:nvSpPr>
            <p:spPr>
              <a:xfrm>
                <a:off x="1282933" y="2431740"/>
                <a:ext cx="10057227" cy="682653"/>
              </a:xfrm>
              <a:prstGeom prst="rect">
                <a:avLst/>
              </a:prstGeom>
              <a:solidFill>
                <a:schemeClr val="accent1">
                  <a:alpha val="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ru-RU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206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Ищем решение в виде</a:t>
                </a:r>
                <a:r>
                  <a:rPr kumimoji="0" lang="en-US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206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:  </a:t>
                </a:r>
                <a14:m>
                  <m:oMath xmlns:m="http://schemas.openxmlformats.org/officeDocument/2006/math">
                    <m:r>
                      <a:rPr kumimoji="0" lang="en-US" sz="2400" b="1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Times New Roman" panose="02020603050405020304" pitchFamily="18" charset="0"/>
                      </a:rPr>
                      <m:t>𝒖</m:t>
                    </m:r>
                    <m:d>
                      <m:dPr>
                        <m:ctrlPr>
                          <a:rPr kumimoji="0" lang="en-US" sz="24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206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kumimoji="0" lang="en-US" sz="24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206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kumimoji="0" lang="en-US" sz="24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206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Times New Roman" panose="02020603050405020304" pitchFamily="18" charset="0"/>
                          </a:rPr>
                          <m:t>,</m:t>
                        </m:r>
                        <m:r>
                          <a:rPr kumimoji="0" lang="en-US" sz="24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206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Times New Roman" panose="02020603050405020304" pitchFamily="18" charset="0"/>
                          </a:rPr>
                          <m:t>𝒕</m:t>
                        </m:r>
                      </m:e>
                    </m:d>
                    <m:r>
                      <a:rPr kumimoji="0" lang="en-US" sz="2400" b="1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Times New Roman" panose="02020603050405020304" pitchFamily="18" charset="0"/>
                      </a:rPr>
                      <m:t>=</m:t>
                    </m:r>
                    <m:r>
                      <a:rPr kumimoji="0" lang="en-US" sz="2400" b="1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Times New Roman" panose="02020603050405020304" pitchFamily="18" charset="0"/>
                      </a:rPr>
                      <m:t>𝑷</m:t>
                    </m:r>
                    <m:d>
                      <m:dPr>
                        <m:ctrlPr>
                          <a:rPr kumimoji="0" lang="en-US" sz="24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206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kumimoji="0" lang="en-US" sz="24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206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Times New Roman" panose="02020603050405020304" pitchFamily="18" charset="0"/>
                          </a:rPr>
                          <m:t>𝒙</m:t>
                        </m:r>
                      </m:e>
                    </m:d>
                    <m:r>
                      <a:rPr kumimoji="0" lang="en-US" sz="2400" b="1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Times New Roman" panose="02020603050405020304" pitchFamily="18" charset="0"/>
                      </a:rPr>
                      <m:t>𝑹</m:t>
                    </m:r>
                    <m:r>
                      <a:rPr kumimoji="0" lang="en-US" sz="2400" b="1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Times New Roman" panose="02020603050405020304" pitchFamily="18" charset="0"/>
                      </a:rPr>
                      <m:t>(</m:t>
                    </m:r>
                    <m:r>
                      <a:rPr kumimoji="0" lang="en-US" sz="2400" b="1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Times New Roman" panose="02020603050405020304" pitchFamily="18" charset="0"/>
                      </a:rPr>
                      <m:t>𝒚</m:t>
                    </m:r>
                    <m:r>
                      <a:rPr kumimoji="0" lang="en-US" sz="2400" b="1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Times New Roman" panose="02020603050405020304" pitchFamily="18" charset="0"/>
                      </a:rPr>
                      <m:t>)</m:t>
                    </m:r>
                  </m:oMath>
                </a14:m>
                <a:r>
                  <a:rPr kumimoji="0" lang="en-US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206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Q(t)</a:t>
                </a:r>
                <a:endParaRPr kumimoji="0" lang="ru-RU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0" name="Прямоугольник 9">
                <a:extLst>
                  <a:ext uri="{FF2B5EF4-FFF2-40B4-BE49-F238E27FC236}">
                    <a16:creationId xmlns:a16="http://schemas.microsoft.com/office/drawing/2014/main" id="{0D97467A-A72D-4CC9-90B4-135A6DCA094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82933" y="2431740"/>
                <a:ext cx="10057227" cy="682653"/>
              </a:xfrm>
              <a:prstGeom prst="rect">
                <a:avLst/>
              </a:prstGeom>
              <a:blipFill>
                <a:blip r:embed="rId4"/>
                <a:stretch>
                  <a:fillRect b="-3571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2" name="Группа 11">
            <a:extLst>
              <a:ext uri="{FF2B5EF4-FFF2-40B4-BE49-F238E27FC236}">
                <a16:creationId xmlns:a16="http://schemas.microsoft.com/office/drawing/2014/main" id="{0DC5271C-82DB-481F-B776-1510C0810C7F}"/>
              </a:ext>
            </a:extLst>
          </p:cNvPr>
          <p:cNvGrpSpPr/>
          <p:nvPr/>
        </p:nvGrpSpPr>
        <p:grpSpPr>
          <a:xfrm>
            <a:off x="3554708" y="4073315"/>
            <a:ext cx="5371437" cy="1136609"/>
            <a:chOff x="3539569" y="1891064"/>
            <a:chExt cx="5371437" cy="1136609"/>
          </a:xfrm>
        </p:grpSpPr>
        <p:sp>
          <p:nvSpPr>
            <p:cNvPr id="13" name="Прямоугольник 12">
              <a:extLst>
                <a:ext uri="{FF2B5EF4-FFF2-40B4-BE49-F238E27FC236}">
                  <a16:creationId xmlns:a16="http://schemas.microsoft.com/office/drawing/2014/main" id="{122DCD03-CFCC-4032-A9DE-64635DA1AC50}"/>
                </a:ext>
              </a:extLst>
            </p:cNvPr>
            <p:cNvSpPr/>
            <p:nvPr/>
          </p:nvSpPr>
          <p:spPr>
            <a:xfrm>
              <a:off x="3539569" y="1896752"/>
              <a:ext cx="5371437" cy="1130921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endParaRPr>
            </a:p>
          </p:txBody>
        </p:sp>
        <p:graphicFrame>
          <p:nvGraphicFramePr>
            <p:cNvPr id="14" name="Объект 13">
              <a:extLst>
                <a:ext uri="{FF2B5EF4-FFF2-40B4-BE49-F238E27FC236}">
                  <a16:creationId xmlns:a16="http://schemas.microsoft.com/office/drawing/2014/main" id="{A0E0C904-5E30-480D-A581-B10FDD386720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716617936"/>
                </p:ext>
              </p:extLst>
            </p:nvPr>
          </p:nvGraphicFramePr>
          <p:xfrm>
            <a:off x="3641204" y="1891064"/>
            <a:ext cx="5214937" cy="10699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6400" name="Equation" r:id="rId5" imgW="2361960" imgH="482400" progId="Equation.DSMT4">
                    <p:embed/>
                  </p:oleObj>
                </mc:Choice>
                <mc:Fallback>
                  <p:oleObj name="Equation" r:id="rId5" imgW="2361960" imgH="482400" progId="Equation.DSMT4">
                    <p:embed/>
                    <p:pic>
                      <p:nvPicPr>
                        <p:cNvPr id="14" name="Объект 13">
                          <a:extLst>
                            <a:ext uri="{FF2B5EF4-FFF2-40B4-BE49-F238E27FC236}">
                              <a16:creationId xmlns:a16="http://schemas.microsoft.com/office/drawing/2014/main" id="{A0E0C904-5E30-480D-A581-B10FDD386720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3641204" y="1891064"/>
                          <a:ext cx="5214937" cy="106997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15" name="Объект 14">
            <a:extLst>
              <a:ext uri="{FF2B5EF4-FFF2-40B4-BE49-F238E27FC236}">
                <a16:creationId xmlns:a16="http://schemas.microsoft.com/office/drawing/2014/main" id="{71352B92-6ACA-4615-9A01-2A4586D3DF0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86689586"/>
              </p:ext>
            </p:extLst>
          </p:nvPr>
        </p:nvGraphicFramePr>
        <p:xfrm>
          <a:off x="2070100" y="3042479"/>
          <a:ext cx="2492375" cy="839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401" name="Equation" r:id="rId7" imgW="1244520" imgH="419040" progId="Equation.DSMT4">
                  <p:embed/>
                </p:oleObj>
              </mc:Choice>
              <mc:Fallback>
                <p:oleObj name="Equation" r:id="rId7" imgW="1244520" imgH="419040" progId="Equation.DSMT4">
                  <p:embed/>
                  <p:pic>
                    <p:nvPicPr>
                      <p:cNvPr id="15" name="Объект 14">
                        <a:extLst>
                          <a:ext uri="{FF2B5EF4-FFF2-40B4-BE49-F238E27FC236}">
                            <a16:creationId xmlns:a16="http://schemas.microsoft.com/office/drawing/2014/main" id="{71352B92-6ACA-4615-9A01-2A4586D3DF0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070100" y="3042479"/>
                        <a:ext cx="2492375" cy="839788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solidFill>
                          <a:srgbClr val="FF0000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Объект 15">
            <a:extLst>
              <a:ext uri="{FF2B5EF4-FFF2-40B4-BE49-F238E27FC236}">
                <a16:creationId xmlns:a16="http://schemas.microsoft.com/office/drawing/2014/main" id="{08F8B704-0A29-4FA9-A027-E19E396DEBF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60527090"/>
              </p:ext>
            </p:extLst>
          </p:nvPr>
        </p:nvGraphicFramePr>
        <p:xfrm>
          <a:off x="8445500" y="3042356"/>
          <a:ext cx="2480424" cy="8455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402" name="Equation" r:id="rId9" imgW="1231560" imgH="419040" progId="Equation.DSMT4">
                  <p:embed/>
                </p:oleObj>
              </mc:Choice>
              <mc:Fallback>
                <p:oleObj name="Equation" r:id="rId9" imgW="1231560" imgH="419040" progId="Equation.DSMT4">
                  <p:embed/>
                  <p:pic>
                    <p:nvPicPr>
                      <p:cNvPr id="16" name="Объект 15">
                        <a:extLst>
                          <a:ext uri="{FF2B5EF4-FFF2-40B4-BE49-F238E27FC236}">
                            <a16:creationId xmlns:a16="http://schemas.microsoft.com/office/drawing/2014/main" id="{08F8B704-0A29-4FA9-A027-E19E396DEBF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8445500" y="3042356"/>
                        <a:ext cx="2480424" cy="845599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solidFill>
                          <a:srgbClr val="FF0000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8" name="Группа 17">
            <a:extLst>
              <a:ext uri="{FF2B5EF4-FFF2-40B4-BE49-F238E27FC236}">
                <a16:creationId xmlns:a16="http://schemas.microsoft.com/office/drawing/2014/main" id="{96E90A44-0522-4FF8-BE0A-00FF51B8CA07}"/>
              </a:ext>
            </a:extLst>
          </p:cNvPr>
          <p:cNvGrpSpPr/>
          <p:nvPr/>
        </p:nvGrpSpPr>
        <p:grpSpPr>
          <a:xfrm>
            <a:off x="1125669" y="5386252"/>
            <a:ext cx="10342562" cy="1031943"/>
            <a:chOff x="1369184" y="1128028"/>
            <a:chExt cx="10342562" cy="1031943"/>
          </a:xfrm>
        </p:grpSpPr>
        <p:sp>
          <p:nvSpPr>
            <p:cNvPr id="19" name="Прямоугольник 18">
              <a:extLst>
                <a:ext uri="{FF2B5EF4-FFF2-40B4-BE49-F238E27FC236}">
                  <a16:creationId xmlns:a16="http://schemas.microsoft.com/office/drawing/2014/main" id="{DD623A67-683E-4145-9EF1-7FE3054CCD37}"/>
                </a:ext>
              </a:extLst>
            </p:cNvPr>
            <p:cNvSpPr/>
            <p:nvPr/>
          </p:nvSpPr>
          <p:spPr>
            <a:xfrm>
              <a:off x="1577905" y="1128028"/>
              <a:ext cx="10057227" cy="1031943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endParaRPr>
            </a:p>
          </p:txBody>
        </p:sp>
        <p:graphicFrame>
          <p:nvGraphicFramePr>
            <p:cNvPr id="20" name="Объект 19">
              <a:extLst>
                <a:ext uri="{FF2B5EF4-FFF2-40B4-BE49-F238E27FC236}">
                  <a16:creationId xmlns:a16="http://schemas.microsoft.com/office/drawing/2014/main" id="{3232E593-23E7-4B7D-A143-DF13ED4C726E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140699751"/>
                </p:ext>
              </p:extLst>
            </p:nvPr>
          </p:nvGraphicFramePr>
          <p:xfrm>
            <a:off x="1369184" y="1175721"/>
            <a:ext cx="10342562" cy="9842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6403" name="Equation" r:id="rId11" imgW="4914720" imgH="444240" progId="Equation.DSMT4">
                    <p:embed/>
                  </p:oleObj>
                </mc:Choice>
                <mc:Fallback>
                  <p:oleObj name="Equation" r:id="rId11" imgW="4914720" imgH="444240" progId="Equation.DSMT4">
                    <p:embed/>
                    <p:pic>
                      <p:nvPicPr>
                        <p:cNvPr id="20" name="Объект 19">
                          <a:extLst>
                            <a:ext uri="{FF2B5EF4-FFF2-40B4-BE49-F238E27FC236}">
                              <a16:creationId xmlns:a16="http://schemas.microsoft.com/office/drawing/2014/main" id="{3232E593-23E7-4B7D-A143-DF13ED4C726E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12"/>
                        <a:stretch>
                          <a:fillRect/>
                        </a:stretch>
                      </p:blipFill>
                      <p:spPr>
                        <a:xfrm>
                          <a:off x="1369184" y="1175721"/>
                          <a:ext cx="10342562" cy="98425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21" name="Группа 20">
            <a:extLst>
              <a:ext uri="{FF2B5EF4-FFF2-40B4-BE49-F238E27FC236}">
                <a16:creationId xmlns:a16="http://schemas.microsoft.com/office/drawing/2014/main" id="{B25ACCFB-1F64-450F-AB6F-75FE59706B83}"/>
              </a:ext>
            </a:extLst>
          </p:cNvPr>
          <p:cNvGrpSpPr/>
          <p:nvPr/>
        </p:nvGrpSpPr>
        <p:grpSpPr>
          <a:xfrm>
            <a:off x="3754197" y="1158736"/>
            <a:ext cx="5453063" cy="1268241"/>
            <a:chOff x="3957822" y="1903069"/>
            <a:chExt cx="5128372" cy="1143724"/>
          </a:xfrm>
        </p:grpSpPr>
        <p:sp>
          <p:nvSpPr>
            <p:cNvPr id="22" name="Прямоугольник 21">
              <a:extLst>
                <a:ext uri="{FF2B5EF4-FFF2-40B4-BE49-F238E27FC236}">
                  <a16:creationId xmlns:a16="http://schemas.microsoft.com/office/drawing/2014/main" id="{A9727163-E03E-4F97-9828-99A8029219BD}"/>
                </a:ext>
              </a:extLst>
            </p:cNvPr>
            <p:cNvSpPr/>
            <p:nvPr/>
          </p:nvSpPr>
          <p:spPr>
            <a:xfrm>
              <a:off x="3957822" y="1903069"/>
              <a:ext cx="5128372" cy="1143724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aphicFrame>
          <p:nvGraphicFramePr>
            <p:cNvPr id="23" name="Объект 22">
              <a:extLst>
                <a:ext uri="{FF2B5EF4-FFF2-40B4-BE49-F238E27FC236}">
                  <a16:creationId xmlns:a16="http://schemas.microsoft.com/office/drawing/2014/main" id="{8A7068A6-9E0E-4C36-B143-F9DA09574FD0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786303905"/>
                </p:ext>
              </p:extLst>
            </p:nvPr>
          </p:nvGraphicFramePr>
          <p:xfrm>
            <a:off x="4385879" y="1932021"/>
            <a:ext cx="4090754" cy="106800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6404" name="Equation" r:id="rId13" imgW="1854000" imgH="482400" progId="Equation.DSMT4">
                    <p:embed/>
                  </p:oleObj>
                </mc:Choice>
                <mc:Fallback>
                  <p:oleObj name="Equation" r:id="rId13" imgW="1854000" imgH="482400" progId="Equation.DSMT4">
                    <p:embed/>
                    <p:pic>
                      <p:nvPicPr>
                        <p:cNvPr id="4" name="Объект 3">
                          <a:extLst>
                            <a:ext uri="{FF2B5EF4-FFF2-40B4-BE49-F238E27FC236}">
                              <a16:creationId xmlns:a16="http://schemas.microsoft.com/office/drawing/2014/main" id="{876EB4FC-5378-483B-BE0E-9F6FF279C113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14"/>
                        <a:stretch>
                          <a:fillRect/>
                        </a:stretch>
                      </p:blipFill>
                      <p:spPr>
                        <a:xfrm>
                          <a:off x="4385879" y="1932021"/>
                          <a:ext cx="4090754" cy="1068003"/>
                        </a:xfrm>
                        <a:prstGeom prst="rect">
                          <a:avLst/>
                        </a:prstGeom>
                        <a:solidFill>
                          <a:schemeClr val="bg1"/>
                        </a:solidFill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24" name="Объект 23">
            <a:extLst>
              <a:ext uri="{FF2B5EF4-FFF2-40B4-BE49-F238E27FC236}">
                <a16:creationId xmlns:a16="http://schemas.microsoft.com/office/drawing/2014/main" id="{F3E1CF2A-01E7-4DDF-91BC-2F862A5EC79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95746739"/>
              </p:ext>
            </p:extLst>
          </p:nvPr>
        </p:nvGraphicFramePr>
        <p:xfrm>
          <a:off x="5339699" y="3042356"/>
          <a:ext cx="2395537" cy="865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405" name="Equation" r:id="rId15" imgW="1231560" imgH="444240" progId="Equation.DSMT4">
                  <p:embed/>
                </p:oleObj>
              </mc:Choice>
              <mc:Fallback>
                <p:oleObj name="Equation" r:id="rId15" imgW="1231560" imgH="444240" progId="Equation.DSMT4">
                  <p:embed/>
                  <p:pic>
                    <p:nvPicPr>
                      <p:cNvPr id="15" name="Объект 14">
                        <a:extLst>
                          <a:ext uri="{FF2B5EF4-FFF2-40B4-BE49-F238E27FC236}">
                            <a16:creationId xmlns:a16="http://schemas.microsoft.com/office/drawing/2014/main" id="{71352B92-6ACA-4615-9A01-2A4586D3DF0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5339699" y="3042356"/>
                        <a:ext cx="2395537" cy="865188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solidFill>
                          <a:srgbClr val="FF0000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1607781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16000" b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7AF74E75-AB9A-446D-8A82-EA6C9984905C}"/>
              </a:ext>
            </a:extLst>
          </p:cNvPr>
          <p:cNvSpPr/>
          <p:nvPr/>
        </p:nvSpPr>
        <p:spPr>
          <a:xfrm>
            <a:off x="1789043" y="258417"/>
            <a:ext cx="8965096" cy="9144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Частные решения краевой задачи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: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grpSp>
        <p:nvGrpSpPr>
          <p:cNvPr id="4" name="Группа 3">
            <a:extLst>
              <a:ext uri="{FF2B5EF4-FFF2-40B4-BE49-F238E27FC236}">
                <a16:creationId xmlns:a16="http://schemas.microsoft.com/office/drawing/2014/main" id="{EA4593A6-B690-4162-A01D-D1AEFC85AC85}"/>
              </a:ext>
            </a:extLst>
          </p:cNvPr>
          <p:cNvGrpSpPr/>
          <p:nvPr/>
        </p:nvGrpSpPr>
        <p:grpSpPr>
          <a:xfrm>
            <a:off x="2201697" y="1337894"/>
            <a:ext cx="3894303" cy="1009172"/>
            <a:chOff x="4704369" y="2480057"/>
            <a:chExt cx="3894303" cy="1130921"/>
          </a:xfrm>
          <a:solidFill>
            <a:schemeClr val="bg1"/>
          </a:solidFill>
        </p:grpSpPr>
        <p:sp>
          <p:nvSpPr>
            <p:cNvPr id="18" name="Прямоугольник 17">
              <a:extLst>
                <a:ext uri="{FF2B5EF4-FFF2-40B4-BE49-F238E27FC236}">
                  <a16:creationId xmlns:a16="http://schemas.microsoft.com/office/drawing/2014/main" id="{35104808-1D6E-4069-8EFF-736B604E4C6B}"/>
                </a:ext>
              </a:extLst>
            </p:cNvPr>
            <p:cNvSpPr/>
            <p:nvPr/>
          </p:nvSpPr>
          <p:spPr>
            <a:xfrm>
              <a:off x="4870561" y="2480057"/>
              <a:ext cx="3676734" cy="1130921"/>
            </a:xfrm>
            <a:prstGeom prst="rect">
              <a:avLst/>
            </a:prstGeom>
            <a:grp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endParaRPr>
            </a:p>
          </p:txBody>
        </p:sp>
        <p:graphicFrame>
          <p:nvGraphicFramePr>
            <p:cNvPr id="19" name="Объект 18">
              <a:extLst>
                <a:ext uri="{FF2B5EF4-FFF2-40B4-BE49-F238E27FC236}">
                  <a16:creationId xmlns:a16="http://schemas.microsoft.com/office/drawing/2014/main" id="{00D35762-41F8-482A-9A9E-F38766B14DAF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320561261"/>
                </p:ext>
              </p:extLst>
            </p:nvPr>
          </p:nvGraphicFramePr>
          <p:xfrm>
            <a:off x="4704369" y="2662717"/>
            <a:ext cx="3894303" cy="8193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7417" name="Equation" r:id="rId4" imgW="1091880" imgH="228600" progId="Equation.DSMT4">
                    <p:embed/>
                  </p:oleObj>
                </mc:Choice>
                <mc:Fallback>
                  <p:oleObj name="Equation" r:id="rId4" imgW="1091880" imgH="228600" progId="Equation.DSMT4">
                    <p:embed/>
                    <p:pic>
                      <p:nvPicPr>
                        <p:cNvPr id="19" name="Объект 18">
                          <a:extLst>
                            <a:ext uri="{FF2B5EF4-FFF2-40B4-BE49-F238E27FC236}">
                              <a16:creationId xmlns:a16="http://schemas.microsoft.com/office/drawing/2014/main" id="{00D35762-41F8-482A-9A9E-F38766B14DAF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5"/>
                        <a:stretch>
                          <a:fillRect/>
                        </a:stretch>
                      </p:blipFill>
                      <p:spPr>
                        <a:xfrm>
                          <a:off x="4704369" y="2662717"/>
                          <a:ext cx="3894303" cy="81935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21" name="Объект 20">
            <a:extLst>
              <a:ext uri="{FF2B5EF4-FFF2-40B4-BE49-F238E27FC236}">
                <a16:creationId xmlns:a16="http://schemas.microsoft.com/office/drawing/2014/main" id="{9779B606-D1CC-4209-BA24-676D7D7F3B8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3387509"/>
              </p:ext>
            </p:extLst>
          </p:nvPr>
        </p:nvGraphicFramePr>
        <p:xfrm>
          <a:off x="3672681" y="4392366"/>
          <a:ext cx="4885208" cy="62835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418" name="Equation" r:id="rId6" imgW="1587240" imgH="203040" progId="Equation.DSMT4">
                  <p:embed/>
                </p:oleObj>
              </mc:Choice>
              <mc:Fallback>
                <p:oleObj name="Equation" r:id="rId6" imgW="1587240" imgH="203040" progId="Equation.DSMT4">
                  <p:embed/>
                  <p:pic>
                    <p:nvPicPr>
                      <p:cNvPr id="21" name="Объект 20">
                        <a:extLst>
                          <a:ext uri="{FF2B5EF4-FFF2-40B4-BE49-F238E27FC236}">
                            <a16:creationId xmlns:a16="http://schemas.microsoft.com/office/drawing/2014/main" id="{9779B606-D1CC-4209-BA24-676D7D7F3B8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672681" y="4392366"/>
                        <a:ext cx="4885208" cy="628351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solidFill>
                          <a:srgbClr val="FF0000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Объект 21">
            <a:extLst>
              <a:ext uri="{FF2B5EF4-FFF2-40B4-BE49-F238E27FC236}">
                <a16:creationId xmlns:a16="http://schemas.microsoft.com/office/drawing/2014/main" id="{DE4D39C4-1DDA-4E28-829D-07F9E22D760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03157127"/>
              </p:ext>
            </p:extLst>
          </p:nvPr>
        </p:nvGraphicFramePr>
        <p:xfrm>
          <a:off x="1342403" y="2899763"/>
          <a:ext cx="9858375" cy="498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419" name="Equation" r:id="rId8" imgW="4038480" imgH="203040" progId="Equation.DSMT4">
                  <p:embed/>
                </p:oleObj>
              </mc:Choice>
              <mc:Fallback>
                <p:oleObj name="Equation" r:id="rId8" imgW="4038480" imgH="203040" progId="Equation.DSMT4">
                  <p:embed/>
                  <p:pic>
                    <p:nvPicPr>
                      <p:cNvPr id="22" name="Объект 21">
                        <a:extLst>
                          <a:ext uri="{FF2B5EF4-FFF2-40B4-BE49-F238E27FC236}">
                            <a16:creationId xmlns:a16="http://schemas.microsoft.com/office/drawing/2014/main" id="{DE4D39C4-1DDA-4E28-829D-07F9E22D760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342403" y="2899763"/>
                        <a:ext cx="9858375" cy="498475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solidFill>
                          <a:srgbClr val="FF0000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0" name="Группа 9">
            <a:extLst>
              <a:ext uri="{FF2B5EF4-FFF2-40B4-BE49-F238E27FC236}">
                <a16:creationId xmlns:a16="http://schemas.microsoft.com/office/drawing/2014/main" id="{F1472DFE-3968-4C71-A46C-3BEB8E592EF7}"/>
              </a:ext>
            </a:extLst>
          </p:cNvPr>
          <p:cNvGrpSpPr/>
          <p:nvPr/>
        </p:nvGrpSpPr>
        <p:grpSpPr>
          <a:xfrm>
            <a:off x="6262192" y="1338642"/>
            <a:ext cx="4029075" cy="1009172"/>
            <a:chOff x="4651334" y="2480057"/>
            <a:chExt cx="4029075" cy="1130921"/>
          </a:xfrm>
          <a:solidFill>
            <a:schemeClr val="bg1"/>
          </a:solidFill>
        </p:grpSpPr>
        <p:sp>
          <p:nvSpPr>
            <p:cNvPr id="11" name="Прямоугольник 10">
              <a:extLst>
                <a:ext uri="{FF2B5EF4-FFF2-40B4-BE49-F238E27FC236}">
                  <a16:creationId xmlns:a16="http://schemas.microsoft.com/office/drawing/2014/main" id="{D9705BE8-9B1C-43FF-9B5D-882448878B78}"/>
                </a:ext>
              </a:extLst>
            </p:cNvPr>
            <p:cNvSpPr/>
            <p:nvPr/>
          </p:nvSpPr>
          <p:spPr>
            <a:xfrm>
              <a:off x="4870561" y="2480057"/>
              <a:ext cx="3676734" cy="1130921"/>
            </a:xfrm>
            <a:prstGeom prst="rect">
              <a:avLst/>
            </a:prstGeom>
            <a:grp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endParaRPr>
            </a:p>
          </p:txBody>
        </p:sp>
        <p:graphicFrame>
          <p:nvGraphicFramePr>
            <p:cNvPr id="12" name="Объект 11">
              <a:extLst>
                <a:ext uri="{FF2B5EF4-FFF2-40B4-BE49-F238E27FC236}">
                  <a16:creationId xmlns:a16="http://schemas.microsoft.com/office/drawing/2014/main" id="{D9DE5E56-8274-48EF-95CA-B735B098D908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746240244"/>
                </p:ext>
              </p:extLst>
            </p:nvPr>
          </p:nvGraphicFramePr>
          <p:xfrm>
            <a:off x="4651334" y="2610310"/>
            <a:ext cx="4029075" cy="81834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7420" name="Equation" r:id="rId10" imgW="1130040" imgH="228600" progId="Equation.DSMT4">
                    <p:embed/>
                  </p:oleObj>
                </mc:Choice>
                <mc:Fallback>
                  <p:oleObj name="Equation" r:id="rId10" imgW="1130040" imgH="228600" progId="Equation.DSMT4">
                    <p:embed/>
                    <p:pic>
                      <p:nvPicPr>
                        <p:cNvPr id="19" name="Объект 18">
                          <a:extLst>
                            <a:ext uri="{FF2B5EF4-FFF2-40B4-BE49-F238E27FC236}">
                              <a16:creationId xmlns:a16="http://schemas.microsoft.com/office/drawing/2014/main" id="{00D35762-41F8-482A-9A9E-F38766B14DAF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11"/>
                        <a:stretch>
                          <a:fillRect/>
                        </a:stretch>
                      </p:blipFill>
                      <p:spPr>
                        <a:xfrm>
                          <a:off x="4651334" y="2610310"/>
                          <a:ext cx="4029075" cy="818349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13" name="Объект 12">
            <a:extLst>
              <a:ext uri="{FF2B5EF4-FFF2-40B4-BE49-F238E27FC236}">
                <a16:creationId xmlns:a16="http://schemas.microsoft.com/office/drawing/2014/main" id="{D2759FE8-4655-4A15-9F2B-CB114914F49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90617452"/>
              </p:ext>
            </p:extLst>
          </p:nvPr>
        </p:nvGraphicFramePr>
        <p:xfrm>
          <a:off x="3691967" y="5235490"/>
          <a:ext cx="4846637" cy="628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421" name="Equation" r:id="rId12" imgW="1574640" imgH="203040" progId="Equation.DSMT4">
                  <p:embed/>
                </p:oleObj>
              </mc:Choice>
              <mc:Fallback>
                <p:oleObj name="Equation" r:id="rId12" imgW="1574640" imgH="203040" progId="Equation.DSMT4">
                  <p:embed/>
                  <p:pic>
                    <p:nvPicPr>
                      <p:cNvPr id="21" name="Объект 20">
                        <a:extLst>
                          <a:ext uri="{FF2B5EF4-FFF2-40B4-BE49-F238E27FC236}">
                            <a16:creationId xmlns:a16="http://schemas.microsoft.com/office/drawing/2014/main" id="{9779B606-D1CC-4209-BA24-676D7D7F3B8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3691967" y="5235490"/>
                        <a:ext cx="4846637" cy="62865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solidFill>
                          <a:srgbClr val="FF0000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Объект 14">
            <a:extLst>
              <a:ext uri="{FF2B5EF4-FFF2-40B4-BE49-F238E27FC236}">
                <a16:creationId xmlns:a16="http://schemas.microsoft.com/office/drawing/2014/main" id="{9B60C476-DE7D-41E0-8F51-E6A5521E44A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46817185"/>
              </p:ext>
            </p:extLst>
          </p:nvPr>
        </p:nvGraphicFramePr>
        <p:xfrm>
          <a:off x="1308101" y="3577503"/>
          <a:ext cx="9850437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422" name="Equation" r:id="rId14" imgW="3987720" imgH="203040" progId="Equation.DSMT4">
                  <p:embed/>
                </p:oleObj>
              </mc:Choice>
              <mc:Fallback>
                <p:oleObj name="Equation" r:id="rId14" imgW="3987720" imgH="203040" progId="Equation.DSMT4">
                  <p:embed/>
                  <p:pic>
                    <p:nvPicPr>
                      <p:cNvPr id="22" name="Объект 21">
                        <a:extLst>
                          <a:ext uri="{FF2B5EF4-FFF2-40B4-BE49-F238E27FC236}">
                            <a16:creationId xmlns:a16="http://schemas.microsoft.com/office/drawing/2014/main" id="{DE4D39C4-1DDA-4E28-829D-07F9E22D760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1308101" y="3577503"/>
                        <a:ext cx="9850437" cy="504825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solidFill>
                          <a:srgbClr val="FF0000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700009"/>
      </p:ext>
    </p:extLst>
  </p:cSld>
  <p:clrMapOvr>
    <a:masterClrMapping/>
  </p:clrMapOvr>
</p:sld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HDOfficeLightV0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HDOfficeLightV0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Интеграл">
  <a:themeElements>
    <a:clrScheme name="Интеграл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B9F25"/>
      </a:hlink>
      <a:folHlink>
        <a:srgbClr val="B26B02"/>
      </a:folHlink>
    </a:clrScheme>
    <a:fontScheme name="Интеграл">
      <a:majorFont>
        <a:latin typeface="Tw Cen MT Condensed" panose="020B06060201040202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Интеграл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85000"/>
            <a:satMod val="125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  <a:shade val="74000"/>
                <a:satMod val="230000"/>
              </a:schemeClr>
              <a:schemeClr val="phClr">
                <a:tint val="92000"/>
                <a:shade val="69000"/>
                <a:satMod val="250000"/>
              </a:schemeClr>
            </a:duotone>
          </a:blip>
          <a:tile tx="0" ty="0" sx="40000" sy="4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ntegral" id="{3577F8C9-A904-41D8-97D2-FD898F53F20E}" vid="{682D6EBE-8D36-4FF2-9DB3-F3D8D7B6715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TM02900688[[fn=Аспект]]</Template>
  <TotalTime>1955</TotalTime>
  <Words>212</Words>
  <Application>Microsoft Office PowerPoint</Application>
  <PresentationFormat>Широкоэкранный</PresentationFormat>
  <Paragraphs>54</Paragraphs>
  <Slides>16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3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8" baseType="lpstr">
      <vt:lpstr>Calibri</vt:lpstr>
      <vt:lpstr>Calibri Light</vt:lpstr>
      <vt:lpstr>Cambria Math</vt:lpstr>
      <vt:lpstr>Times New Roman</vt:lpstr>
      <vt:lpstr>Tw Cen MT</vt:lpstr>
      <vt:lpstr>Tw Cen MT Condensed</vt:lpstr>
      <vt:lpstr>Wingdings 2</vt:lpstr>
      <vt:lpstr>Wingdings 3</vt:lpstr>
      <vt:lpstr>HDOfficeLightV0</vt:lpstr>
      <vt:lpstr>1_HDOfficeLightV0</vt:lpstr>
      <vt:lpstr>Интеграл</vt:lpstr>
      <vt:lpstr>Equation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Виктор Журавлев</dc:creator>
  <cp:lastModifiedBy>Виктор Журавлев</cp:lastModifiedBy>
  <cp:revision>154</cp:revision>
  <dcterms:created xsi:type="dcterms:W3CDTF">2019-02-13T11:00:22Z</dcterms:created>
  <dcterms:modified xsi:type="dcterms:W3CDTF">2019-06-23T09:17:10Z</dcterms:modified>
</cp:coreProperties>
</file>